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8" r:id="rId4"/>
    <p:sldId id="259" r:id="rId5"/>
    <p:sldId id="264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8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0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1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3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7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6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8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2450-DE25-4989-B031-6EC9A21DC77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CBC4-EE7F-4DAF-921F-FBF575014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8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42"/>
            <a:ext cx="9144000" cy="68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812360" cy="17281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0000"/>
                </a:solidFill>
                <a:latin typeface="Century Schoolbook" pitchFamily="18" charset="0"/>
              </a:rPr>
              <a:t>Липецкие медики в годы </a:t>
            </a:r>
            <a:r>
              <a:rPr lang="ru-RU" sz="3200" b="1" dirty="0" smtClean="0">
                <a:solidFill>
                  <a:srgbClr val="CC0000"/>
                </a:solidFill>
                <a:latin typeface="Century Schoolbook" pitchFamily="18" charset="0"/>
              </a:rPr>
              <a:t>Великой Отечественной войны</a:t>
            </a:r>
            <a:br>
              <a:rPr lang="ru-RU" sz="3200" b="1" dirty="0" smtClean="0">
                <a:solidFill>
                  <a:srgbClr val="CC0000"/>
                </a:solidFill>
                <a:latin typeface="Century Schoolbook" pitchFamily="18" charset="0"/>
              </a:rPr>
            </a:br>
            <a:r>
              <a:rPr lang="ru-RU" sz="3600" b="1" dirty="0" smtClean="0">
                <a:solidFill>
                  <a:srgbClr val="CC0000"/>
                </a:solidFill>
                <a:latin typeface="Century Schoolbook" pitchFamily="18" charset="0"/>
              </a:rPr>
              <a:t>1941-1945 гг.</a:t>
            </a:r>
            <a:endParaRPr lang="ru-RU" sz="3600" b="1" dirty="0">
              <a:solidFill>
                <a:srgbClr val="CC0000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123" y="2539016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75-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летию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Великой Победы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0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Вострухина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Анастасия Илларионовна (28.04.1918-26.06.2003),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участница Великой Отечественной войны.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52736"/>
            <a:ext cx="617443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1847" y="3428999"/>
            <a:ext cx="65237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6344" y="866759"/>
            <a:ext cx="6693835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 font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июне 1941 г. окончила лечебный факультет Томского медицинского института и была направлена на работу на Дальний Восток. Работала хирургом областной поликлиники г. Чита. </a:t>
            </a:r>
          </a:p>
          <a:p>
            <a:pPr indent="288000" algn="just" font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июля 1941 г. была мобилизована в Красную Армию и первые два года служила младшим врачом полка. В качестве младшего врача 1345-го стрелкового полка 399-й стрелковой дивизии Анастасия Илларионовна участвует в Сталинградской битве. Ей пришлось пережить и горечь отступления летом 1942 г., и героические дни у стен Сталинграда.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just" font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время пребывания на фронте 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Вострухина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А.И. участвовала в медицинском обеспечении войск Сталинградского, Центрального, Брянского, 1, 2, 3-го Белорусских фронтов. За выполнение боевых заданий награждена орденами Отечественной войны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степени (1945 год) и Красной Звезды, медалями «За боевые заслуги», «За оборону Сталинграда», «За взятие Кенигсберга», «За победу над Германией в Великой Отечественной войне 1941–1945 гг.», тремя личными благодарностями И.В. Сталина. </a:t>
            </a:r>
          </a:p>
          <a:p>
            <a:pPr indent="288000" algn="just" font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1946 г.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Вострухина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А.И. работает в Липецке: в 1947–1948 гг.  –  зав. здравпунктом и окулистом поликлиники МСЧ «Свободный сокол», в 1954–1959 гг. – ординатором глазного отделения Липецкой областной больницы № 1, а с 1959 г. –  заведующей глазным отделением МСЧ «ЛТЗ». </a:t>
            </a:r>
          </a:p>
          <a:p>
            <a:pPr indent="288000" algn="just" font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1970 г. –  на пенсии. Ветеран МСЧ «ЛТЗ» -  ГУЗ «Липецкая городская больница №4 «Липецк-Мед».</a:t>
            </a:r>
          </a:p>
          <a:p>
            <a:pPr indent="288000" algn="just" font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3920"/>
            <a:ext cx="18653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3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2510" y="1772816"/>
            <a:ext cx="55446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Родился в 1916 г. Уроженец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Воронежской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области. Окончил Воронежский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институт. После окончания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института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работал в Воронежской области.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1941 году ушел добровольцем 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фронт. Оказывал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медицинскую помощь в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составе Воронежского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Брянского и других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фронтов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 Войну окончил в Будапеште.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Награжден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орденами Отечественной войны II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Красной Звезды, медалями.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После войны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 семьей переезжает в Липецк,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Сырский Рудник. Работал в Липецкой городской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больнице железных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рудников-Липецкая ЦРБ врачом рентгенологом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более 30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17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6055" y="284711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Бураков Захар Ефимович</a:t>
            </a:r>
            <a:endParaRPr lang="ru-RU" sz="2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Великой Отечественной войны.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42911" y="1457521"/>
            <a:ext cx="2046288" cy="2857500"/>
            <a:chOff x="4014" y="818"/>
            <a:chExt cx="1289" cy="1800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4014" y="818"/>
              <a:ext cx="12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818"/>
              <a:ext cx="1295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79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39505"/>
            <a:ext cx="8903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Прибытков Иван Михайлович, </a:t>
            </a:r>
            <a:endParaRPr lang="ru-RU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 и войны с Японией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270502"/>
            <a:ext cx="65993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 font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31 января 1906 г. в с.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Новоуглянское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района. 1925–1930 гг. – учеба на медицинском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факультете Воронежского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государственного университета. 1930–1931 гг. – призван в армию, военврач при школе военных летчиков в городе Борисоглебске. 1931–1933 гг. – врач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Уваровской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районной больницы. 1933–1936 гг. – врач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Мучкапской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районной больницы и по совместительству – заведующий районным венерологическим пунктом. 1936–1941 гг. – заведующий Липецким венерологическим диспансером, преподаватель Липецкой фельдшерско-акушерской школы. С 23 июня 1941 года по 9 сентября 1945 года – в действующей армии.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Врач, старший врач, Калининский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фронт.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 сентября 1945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г. – начальник 180-го ХППГ (хирургического полевого подвижного госпиталя) в составе 3-го Белорусского и 1-го Дальневосточного фронта в войне с Японией. За годы войны был дважды ранен, контужен. Подполковник медицинской службы. 1945–1957 гг. – служба в частях Советской Армии в должности старшего врача. 1957–1968 гг. – преподаватель Липецкого медицинского училища, врач-дерматолог в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спецполиклинике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1968–1979 гг. – врач-ординатор Липецкого областного кожно-венерологического диспансера. </a:t>
            </a:r>
          </a:p>
          <a:p>
            <a:pPr indent="288000" algn="just" font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Награды: ордена Отечественной войны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степени (1944), Красной Звезды (1943); медали: «За боевые заслуги» (1941), «За оборону Москвы», «За взятие Кенигсберга», «За победу над Германией в Великой Отечественной войне 1941–1945 гг.», «За победу над Японией».</a:t>
            </a:r>
          </a:p>
          <a:p>
            <a:pPr indent="288000" algn="just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7" y="1484784"/>
            <a:ext cx="21657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9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146" y="492928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8672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Воробьев Яков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Алексеевич (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1913–2003)</a:t>
            </a:r>
            <a:r>
              <a:rPr lang="ru-RU" sz="2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войны, хирург.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005403"/>
            <a:ext cx="67780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Подполковник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медицинской службы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1937–1942 гг. – заведующий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поликлиникой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Нижнее-Иртышского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водздрава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С</a:t>
            </a:r>
          </a:p>
          <a:p>
            <a:pPr indent="288000"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1942 г. по 1945 г. воевал 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Сталинградском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Южном и 4-ом Украинском фронтах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 Командир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ведущий хирург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операционно-перевязочного взвода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хирург медсанбата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1945–1948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хирургического отделения гарнизонного военного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госпиталя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1948–1950 гг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заместитель главного врача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больнично-поликлинического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объединения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Липецкого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тракторного завода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880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1950–1965 гг. – главный врач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МСЧ 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Свободный сокол», 1965–1986 г.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врач-уролог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поликлиники завода «Свободный сокол». Награжден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орденами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Отечественной войны I и II степени, Красной Звезды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медалями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«За оборону Сталинграда», «За оборону Севастополя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 победу над Германией в Великой Отечественной войне 1941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1945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гг.».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6" y="985317"/>
            <a:ext cx="1805596" cy="294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7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88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Гусева Тамара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Семеновна,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участница Великой Отечественной войны.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72883"/>
            <a:ext cx="685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24" y="3513234"/>
            <a:ext cx="4230105" cy="25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300" y="97288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Родилась 30 декабря 1925 г. С отличием окончила в 1942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году Липецкое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медицинское училище. С 1942 по январь 1946 года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работала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Тамбовском эвакогоспитале, с которым прошла по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дорогам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войны от Тамбова, через Польшу, в Германию.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Закончила службу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звании лейтенанта медицинской службы. После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войны до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1953 года работала старшей медицинской сестрой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Воронежском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госпитале инвалидов Великой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Отечественной войны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1953 года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 пенсии работала в Липецкой областной больнице № 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Ветеран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ГУЗ «Липецкая областная клиническая больница».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5599" y="3497073"/>
            <a:ext cx="415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Гусева Тамара Семеновна, 2-я слева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верхнем ряду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Львов, 1945 г.</a:t>
            </a:r>
          </a:p>
        </p:txBody>
      </p:sp>
    </p:spTree>
    <p:extLst>
      <p:ext uri="{BB962C8B-B14F-4D97-AF65-F5344CB8AC3E}">
        <p14:creationId xmlns:p14="http://schemas.microsoft.com/office/powerpoint/2010/main" val="38726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146" y="492928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8672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Зуева Анна 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Николаевна (</a:t>
            </a:r>
            <a:r>
              <a:rPr lang="ru-RU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10.05.1922 – 11.09. 1999)</a:t>
            </a: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участница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войны.  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5647" y="1412776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Зуева Анна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Николавна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родилась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Жерновное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Долгоруковского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1922 году.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застала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Анну Николаевну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Елецкой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фельдшерско-акушерской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школе, после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окончания которой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была призвана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Красную Армию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Оказывала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медицинскую помощь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составе Западного,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Центрального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фронтов. Войну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закончила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составе 1-го Белорусского фронта. Вернулась с войны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звании старшего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лейтенанта медицинской службы.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1955 по 1977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годы работала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заведующей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Жерновским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медпунктом.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8800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медаль 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 боевые заслуги» и другие.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" y="1124743"/>
            <a:ext cx="2483352" cy="314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956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Липецкие медики в годы Великой Отечественной войны 1941-1945 гг.</vt:lpstr>
      <vt:lpstr>Вострухина Анастасия Илларионовна (28.04.1918-26.06.2003),  участница Великой Отечественной войны.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222</dc:creator>
  <cp:lastModifiedBy>канцелярия</cp:lastModifiedBy>
  <cp:revision>28</cp:revision>
  <dcterms:created xsi:type="dcterms:W3CDTF">2019-06-10T07:07:07Z</dcterms:created>
  <dcterms:modified xsi:type="dcterms:W3CDTF">2019-09-20T12:08:11Z</dcterms:modified>
</cp:coreProperties>
</file>