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5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7.png" ContentType="image/png"/>
  <Override PartName="/ppt/media/image13.png" ContentType="image/png"/>
  <Override PartName="/ppt/media/image14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10.png" ContentType="image/pn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4FB623-910E-4A8E-9DCD-8FEE08E605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CA8300-7703-4BDF-9ED8-35FD7667F3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9D322A-BCCF-462E-B7FC-B4610BFB0BF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9980E0-37DF-41A3-91F8-997C07CCCCC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0542C7-BF34-4FFB-ADBB-971703CB75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86972A-C92E-418B-99E6-196718FDE7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C10783-4C35-47A4-B054-3A9ED1E903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3D729F-24C8-4018-A6EA-2C7F1B1358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856356-E821-4EBD-9B0E-2EFA265A21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205654-1A42-4730-9280-FBBAC71777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B4359B-CFEA-48B8-828A-05EAED8346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644E13-DC07-45A9-8C5F-91F29E3561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7CBFC5B-848A-4231-BFD2-A49EB621D82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User\Desktop\Флешки\Все флешки\Флешка 2023 г\КОД и ЛОГОТИП\КОД.jpg"/>
          <p:cNvPicPr/>
          <p:nvPr/>
        </p:nvPicPr>
        <p:blipFill>
          <a:blip r:embed="rId1"/>
          <a:stretch/>
        </p:blipFill>
        <p:spPr>
          <a:xfrm>
            <a:off x="32400" y="0"/>
            <a:ext cx="1196280" cy="119628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3" descr="C:\Users\User\Desktop\Флешки\Все флешки\Флешка 2023 г\КОД и ЛОГОТИП\ЛОГОТИП и КОД.jpg"/>
          <p:cNvPicPr/>
          <p:nvPr/>
        </p:nvPicPr>
        <p:blipFill>
          <a:blip r:embed="rId2"/>
          <a:srcRect l="16207" t="31234" r="15047" b="30953"/>
          <a:stretch/>
        </p:blipFill>
        <p:spPr>
          <a:xfrm>
            <a:off x="1229040" y="65160"/>
            <a:ext cx="1605240" cy="1014840"/>
          </a:xfrm>
          <a:prstGeom prst="rect">
            <a:avLst/>
          </a:prstGeom>
          <a:ln w="0"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180000" y="1306080"/>
            <a:ext cx="3240000" cy="301392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4"/>
          <a:stretch/>
        </p:blipFill>
        <p:spPr>
          <a:xfrm>
            <a:off x="3749400" y="3795840"/>
            <a:ext cx="4230720" cy="2988360"/>
          </a:xfrm>
          <a:prstGeom prst="rect">
            <a:avLst/>
          </a:prstGeom>
          <a:ln w="0">
            <a:noFill/>
          </a:ln>
        </p:spPr>
      </p:pic>
      <p:pic>
        <p:nvPicPr>
          <p:cNvPr id="45" name="" descr=""/>
          <p:cNvPicPr/>
          <p:nvPr/>
        </p:nvPicPr>
        <p:blipFill>
          <a:blip r:embed="rId5"/>
          <a:stretch/>
        </p:blipFill>
        <p:spPr>
          <a:xfrm>
            <a:off x="6176160" y="1992240"/>
            <a:ext cx="2867760" cy="286776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6"/>
          <a:stretch/>
        </p:blipFill>
        <p:spPr>
          <a:xfrm>
            <a:off x="180000" y="3600000"/>
            <a:ext cx="3420000" cy="324000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7"/>
          <a:stretch/>
        </p:blipFill>
        <p:spPr>
          <a:xfrm>
            <a:off x="2880000" y="116640"/>
            <a:ext cx="3362760" cy="1863360"/>
          </a:xfrm>
          <a:prstGeom prst="rect">
            <a:avLst/>
          </a:prstGeom>
          <a:ln w="0">
            <a:noFill/>
          </a:ln>
        </p:spPr>
      </p:pic>
      <p:pic>
        <p:nvPicPr>
          <p:cNvPr id="48" name="" descr=""/>
          <p:cNvPicPr/>
          <p:nvPr/>
        </p:nvPicPr>
        <p:blipFill>
          <a:blip r:embed="rId8"/>
          <a:stretch/>
        </p:blipFill>
        <p:spPr>
          <a:xfrm>
            <a:off x="3838320" y="1980000"/>
            <a:ext cx="2161800" cy="162000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9"/>
          <a:stretch/>
        </p:blipFill>
        <p:spPr>
          <a:xfrm>
            <a:off x="6194520" y="180000"/>
            <a:ext cx="2796840" cy="19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843000" cy="2880000"/>
          </a:xfrm>
          <a:prstGeom prst="rect">
            <a:avLst/>
          </a:prstGeom>
          <a:ln w="0"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3500280" y="2880000"/>
            <a:ext cx="5643720" cy="3978000"/>
          </a:xfrm>
          <a:prstGeom prst="rect">
            <a:avLst/>
          </a:prstGeom>
          <a:ln w="0">
            <a:noFill/>
          </a:ln>
        </p:spPr>
      </p:pic>
      <p:pic>
        <p:nvPicPr>
          <p:cNvPr id="52" name="" descr=""/>
          <p:cNvPicPr/>
          <p:nvPr/>
        </p:nvPicPr>
        <p:blipFill>
          <a:blip r:embed="rId3"/>
          <a:stretch/>
        </p:blipFill>
        <p:spPr>
          <a:xfrm>
            <a:off x="180000" y="3366000"/>
            <a:ext cx="3420000" cy="2934000"/>
          </a:xfrm>
          <a:prstGeom prst="rect">
            <a:avLst/>
          </a:prstGeom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4"/>
          <a:stretch/>
        </p:blipFill>
        <p:spPr>
          <a:xfrm>
            <a:off x="3382560" y="1232280"/>
            <a:ext cx="2198880" cy="164772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5"/>
          <a:stretch/>
        </p:blipFill>
        <p:spPr>
          <a:xfrm>
            <a:off x="5493600" y="68040"/>
            <a:ext cx="3586680" cy="268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Application>Редактор_презентаций/2.5.0.0$Linux_X86_64 LibreOffice_project/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2023-07-11T10:20:58Z</dcterms:created>
  <dc:creator>User</dc:creator>
  <dc:description/>
  <dc:language>ru-RU</dc:language>
  <cp:lastModifiedBy/>
  <dcterms:modified xsi:type="dcterms:W3CDTF">2023-11-01T11:49:50Z</dcterms:modified>
  <cp:revision>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</vt:i4>
  </property>
</Properties>
</file>