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69" autoAdjust="0"/>
    <p:restoredTop sz="94660"/>
  </p:normalViewPr>
  <p:slideViewPr>
    <p:cSldViewPr snapToGrid="0">
      <p:cViewPr>
        <p:scale>
          <a:sx n="100" d="100"/>
          <a:sy n="100" d="100"/>
        </p:scale>
        <p:origin x="-1152" y="-2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4CBC-54CD-4DA0-BD52-87B284BDAE7F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C65C-36EB-41DA-AF0F-1533BD73FE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178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4CBC-54CD-4DA0-BD52-87B284BDAE7F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C65C-36EB-41DA-AF0F-1533BD73FE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4085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4CBC-54CD-4DA0-BD52-87B284BDAE7F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C65C-36EB-41DA-AF0F-1533BD73FE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0520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4CBC-54CD-4DA0-BD52-87B284BDAE7F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C65C-36EB-41DA-AF0F-1533BD73FE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1824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4CBC-54CD-4DA0-BD52-87B284BDAE7F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C65C-36EB-41DA-AF0F-1533BD73FE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8037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4CBC-54CD-4DA0-BD52-87B284BDAE7F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C65C-36EB-41DA-AF0F-1533BD73FE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59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4CBC-54CD-4DA0-BD52-87B284BDAE7F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C65C-36EB-41DA-AF0F-1533BD73FE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096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4CBC-54CD-4DA0-BD52-87B284BDAE7F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C65C-36EB-41DA-AF0F-1533BD73FE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150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4CBC-54CD-4DA0-BD52-87B284BDAE7F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C65C-36EB-41DA-AF0F-1533BD73FE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83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4CBC-54CD-4DA0-BD52-87B284BDAE7F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C65C-36EB-41DA-AF0F-1533BD73FE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3420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34CBC-54CD-4DA0-BD52-87B284BDAE7F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4AC65C-36EB-41DA-AF0F-1533BD73FE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8761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34CBC-54CD-4DA0-BD52-87B284BDAE7F}" type="datetimeFigureOut">
              <a:rPr lang="ru-RU" smtClean="0"/>
              <a:t>30.11.2022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AC65C-36EB-41DA-AF0F-1533BD73FE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9958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1 декабря всемирный день борьбы со спидом и информирования о венериче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2" t="3200" r="1829" b="12941"/>
          <a:stretch/>
        </p:blipFill>
        <p:spPr bwMode="auto">
          <a:xfrm>
            <a:off x="152399" y="392774"/>
            <a:ext cx="2877070" cy="2521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Поздравления на Всемирный день борьбы со СПИДом в стихах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478" y="135600"/>
            <a:ext cx="4931075" cy="3695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Всемирный день борьбы со&amp;nbsp;СПИДом 1 декабря 2020, Центр культуры п..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9" y="3514725"/>
            <a:ext cx="4353147" cy="326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8" descr="1 декабря 2020 года Всемирный день борьбы со СПИДом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504" y="133349"/>
            <a:ext cx="3697671" cy="3697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1 декабря - Всемирный день борьбы со спидом.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1264" y="4248150"/>
            <a:ext cx="3496289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1 декабря отмечается всемирный день борьбы со СПИДом. 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766" y="4248151"/>
            <a:ext cx="3746459" cy="2295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9906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.mycdn.me/i?r=AzEPZsRbOZEKgBhR0XGMT1RkgrwJVx9OmzTwN2HjKJ3LCaaKTM5SRkZCeTgDn6uOy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923" y="117290"/>
            <a:ext cx="9426046" cy="6664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397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1 декабря - Всемирный день борьбы со СПИДом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1" y="130230"/>
            <a:ext cx="10433488" cy="6616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6076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35612"/>
            <a:ext cx="12007056" cy="5847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Управление здравоохранения Липецкой области</a:t>
            </a: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itchFamily="18" charset="0"/>
                <a:cs typeface="Arial" panose="020B0604020202020204" pitchFamily="34" charset="0"/>
              </a:rPr>
              <a:t>«Липецкий областной Центр по профилактике и борьбе со СПИД и  инфекционными заболеваниями»</a:t>
            </a:r>
            <a:endParaRPr kumimoji="0" lang="ru-RU" altLang="ru-RU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7" name="Рисунок 1" descr="эмблема Центра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70" t="5687" r="2369" b="11187"/>
          <a:stretch/>
        </p:blipFill>
        <p:spPr bwMode="auto">
          <a:xfrm>
            <a:off x="2971798" y="783765"/>
            <a:ext cx="3356919" cy="3138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06201" y="3995588"/>
            <a:ext cx="11600855" cy="2739211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tabLst>
                <a:tab pos="4860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4860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4860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4860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4860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860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860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860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860925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60925" algn="l"/>
              </a:tabLst>
            </a:pPr>
            <a:r>
              <a:rPr kumimoji="0" lang="ru-RU" altLang="ru-RU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</a:rPr>
              <a:t>С 23 ноября по 04 декабря 2022 г. </a:t>
            </a:r>
            <a:r>
              <a:rPr kumimoji="0" lang="ru-RU" altLang="ru-RU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на базе ГУЗ «Липецкий областной Центр по профилактике и борьбе со СПИД и инфекционными заболеваниями» работает горячая телефонная линия 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ea typeface="Times New Roman" pitchFamily="18" charset="0"/>
              </a:rPr>
              <a:t>«Бояться не надо, надо знать!»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, </a:t>
            </a:r>
            <a:r>
              <a:rPr kumimoji="0" lang="ru-RU" altLang="ru-RU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где каждый желающий сможет задать интересующий его вопрос о ВИЧ-инфекции, мерах личной профилактики. 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60925" algn="l"/>
              </a:tabLst>
            </a:pPr>
            <a:r>
              <a:rPr kumimoji="0" lang="ru-RU" altLang="ru-RU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Достоверная информация, полученная от специалиста, поможет развеять сомнения и избежать ненужных страхов. 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60925" algn="l"/>
              </a:tabLst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Телефон горячей линии: 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8(4742)34-20-77</a:t>
            </a: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.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60925" algn="l"/>
              </a:tabLst>
            </a:pPr>
            <a:r>
              <a:rPr kumimoji="0" lang="ru-RU" altLang="ru-RU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Время работы с 8:00 до 16:00.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860925" algn="l"/>
              </a:tabLst>
            </a:pPr>
            <a:r>
              <a:rPr kumimoji="0" lang="ru-RU" altLang="ru-RU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ea typeface="Times New Roman" pitchFamily="18" charset="0"/>
              </a:rPr>
              <a:t>Выходные дни суббота и воскресенье</a:t>
            </a:r>
            <a:endParaRPr kumimoji="0" lang="ru-RU" altLang="ru-RU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pic>
        <p:nvPicPr>
          <p:cNvPr id="4101" name="Picture 5" descr="Что такое СПИД - презентация онлайн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882" y="825741"/>
            <a:ext cx="5526174" cy="3096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3" name="Picture 7" descr="Фото. aids48.ru.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01" y="783765"/>
            <a:ext cx="2222699" cy="3096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893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104</Words>
  <Application>Microsoft Office PowerPoint</Application>
  <PresentationFormat>Произвольный</PresentationFormat>
  <Paragraphs>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</cp:revision>
  <dcterms:created xsi:type="dcterms:W3CDTF">2019-11-26T13:58:33Z</dcterms:created>
  <dcterms:modified xsi:type="dcterms:W3CDTF">2022-11-30T13:03:39Z</dcterms:modified>
</cp:coreProperties>
</file>