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2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28 ноября - 4 декабря (Неделя укрепления здоровья и поддержки физической .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31" y="260647"/>
            <a:ext cx="1951994" cy="19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22 года проходит неделя укрепления здоровья и поддержки физической ак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879111"/>
            <a:ext cx="3754701" cy="33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еделя укрепления здоровья и поддержки физической активности среди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635"/>
            <a:ext cx="1668016" cy="16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Здоровье человека.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62" r="2511" b="20819"/>
          <a:stretch/>
        </p:blipFill>
        <p:spPr bwMode="auto">
          <a:xfrm>
            <a:off x="4654748" y="404664"/>
            <a:ext cx="4104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Люди с инвалидностью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9" y="2286552"/>
            <a:ext cx="3840786" cy="21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Презентация Социальная поддержка инвалид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4295"/>
            <a:ext cx="3168352" cy="22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22 года проходит неделя укрепления здоровья и поддержки физической ак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777025" cy="17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Новые критерии и классификации инвалидност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 b="999"/>
          <a:stretch/>
        </p:blipFill>
        <p:spPr bwMode="auto">
          <a:xfrm>
            <a:off x="4350658" y="332656"/>
            <a:ext cx="435543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оль физической культуры и активного движения в укреплении здоровья школьни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386" r="2593" b="7849"/>
          <a:stretch/>
        </p:blipFill>
        <p:spPr bwMode="auto">
          <a:xfrm>
            <a:off x="107504" y="377627"/>
            <a:ext cx="4156105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изиты добра в&amp;nbsp;Декаду людей с&amp;nbsp;ограниченными возможностями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03" y="5373216"/>
            <a:ext cx="174439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22 года проходит неделя укрепления здоровья и поддержки физической ак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463"/>
          <a:stretch/>
        </p:blipFill>
        <p:spPr bwMode="auto">
          <a:xfrm>
            <a:off x="196572" y="3475856"/>
            <a:ext cx="3145334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лияние физической активности на организм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347" r="4405" b="4962"/>
          <a:stretch/>
        </p:blipFill>
        <p:spPr bwMode="auto">
          <a:xfrm>
            <a:off x="3419872" y="3523853"/>
            <a:ext cx="382139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6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d1.medgis.ru/uploads/userfiles/shared/Publications/2022-11-28-zoz-invalid/l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8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d1.medgis.ru/uploads/userfiles/shared/Publications/2022-11-28-zoz-invalid/l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45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4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Что произойдет с вашим телом, если каждый день ходить по 10 км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6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Ф проводит неделю укрепления здоровья и поддержки физической активнос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5562"/>
            <a:ext cx="8937159" cy="65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8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2022-11-30T14:10:36Z</dcterms:created>
  <dcterms:modified xsi:type="dcterms:W3CDTF">2022-11-30T15:40:58Z</dcterms:modified>
</cp:coreProperties>
</file>