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0" r:id="rId2"/>
    <p:sldId id="271" r:id="rId3"/>
    <p:sldId id="257" r:id="rId4"/>
    <p:sldId id="256" r:id="rId5"/>
    <p:sldId id="264" r:id="rId6"/>
    <p:sldId id="273" r:id="rId7"/>
    <p:sldId id="274" r:id="rId8"/>
    <p:sldId id="263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6" y="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81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16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3498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12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579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78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11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4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87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3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19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096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8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324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7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733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4502" t="837" r="39928" b="85770"/>
          <a:stretch/>
        </p:blipFill>
        <p:spPr bwMode="auto">
          <a:xfrm>
            <a:off x="6300192" y="116356"/>
            <a:ext cx="2663116" cy="66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4502" t="31789" r="32282" b="7583"/>
          <a:stretch/>
        </p:blipFill>
        <p:spPr bwMode="auto">
          <a:xfrm>
            <a:off x="5052060" y="980728"/>
            <a:ext cx="398443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157" y="149817"/>
            <a:ext cx="1396771" cy="83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На изображении может находиться: тек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817"/>
            <a:ext cx="4749207" cy="65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28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8042" t="33203" r="1274" b="11396"/>
          <a:stretch/>
        </p:blipFill>
        <p:spPr bwMode="auto">
          <a:xfrm>
            <a:off x="2285984" y="285728"/>
            <a:ext cx="6643734" cy="647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8042" t="1060" r="9770" b="86255"/>
          <a:stretch/>
        </p:blipFill>
        <p:spPr bwMode="auto">
          <a:xfrm>
            <a:off x="214282" y="1571612"/>
            <a:ext cx="196359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286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l="9117" t="76469" r="6512" b="1174"/>
          <a:stretch/>
        </p:blipFill>
        <p:spPr bwMode="auto">
          <a:xfrm>
            <a:off x="285720" y="285728"/>
            <a:ext cx="2116506" cy="130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872" t="2689" r="2440" b="31700"/>
          <a:stretch/>
        </p:blipFill>
        <p:spPr bwMode="auto">
          <a:xfrm>
            <a:off x="2928926" y="214290"/>
            <a:ext cx="600079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274" t="32553" r="67538" b="10196"/>
          <a:stretch/>
        </p:blipFill>
        <p:spPr bwMode="auto">
          <a:xfrm>
            <a:off x="2214546" y="285728"/>
            <a:ext cx="6759319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274" r="66606" b="83220"/>
          <a:stretch/>
        </p:blipFill>
        <p:spPr bwMode="auto">
          <a:xfrm>
            <a:off x="214282" y="214290"/>
            <a:ext cx="1928826" cy="112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ftb.tmbreg.ru/images/ey19/1x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21954" r="72757" b="62570"/>
          <a:stretch>
            <a:fillRect/>
          </a:stretch>
        </p:blipFill>
        <p:spPr bwMode="auto">
          <a:xfrm>
            <a:off x="214283" y="357167"/>
            <a:ext cx="1916696" cy="107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oftb.tmbreg.ru/images/ey19/1x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40616" r="68236" b="22503"/>
          <a:stretch>
            <a:fillRect/>
          </a:stretch>
        </p:blipFill>
        <p:spPr bwMode="auto">
          <a:xfrm>
            <a:off x="2285984" y="214290"/>
            <a:ext cx="6572296" cy="646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98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tb.tmbreg.ru/images/ey19/1x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8" t="21954" r="33707" b="65314"/>
          <a:stretch>
            <a:fillRect/>
          </a:stretch>
        </p:blipFill>
        <p:spPr bwMode="auto">
          <a:xfrm>
            <a:off x="285720" y="214291"/>
            <a:ext cx="2342869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ftb.tmbreg.ru/images/ey19/1x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2" t="40067" r="34940" b="22503"/>
          <a:stretch>
            <a:fillRect/>
          </a:stretch>
        </p:blipFill>
        <p:spPr bwMode="auto">
          <a:xfrm>
            <a:off x="2857488" y="214290"/>
            <a:ext cx="6003217" cy="65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tb.tmbreg.ru/images/ey19/1x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8" t="37871" r="2466" b="28541"/>
          <a:stretch>
            <a:fillRect/>
          </a:stretch>
        </p:blipFill>
        <p:spPr bwMode="auto">
          <a:xfrm>
            <a:off x="2428860" y="214290"/>
            <a:ext cx="6357982" cy="64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ftb.tmbreg.ru/images/ey19/1x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4" t="21954" r="1644" b="62021"/>
          <a:stretch>
            <a:fillRect/>
          </a:stretch>
        </p:blipFill>
        <p:spPr bwMode="auto">
          <a:xfrm>
            <a:off x="285720" y="357166"/>
            <a:ext cx="1939232" cy="9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cmsch38.ru/wp-content/uploads/2019/05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439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ids43.ru/images/aids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3113" r="5798" b="3891"/>
          <a:stretch>
            <a:fillRect/>
          </a:stretch>
        </p:blipFill>
        <p:spPr bwMode="auto">
          <a:xfrm>
            <a:off x="5195185" y="230044"/>
            <a:ext cx="3727928" cy="222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4879" t="68605" r="1743" b="1294"/>
          <a:stretch/>
        </p:blipFill>
        <p:spPr bwMode="auto">
          <a:xfrm>
            <a:off x="5195185" y="2636912"/>
            <a:ext cx="3727927" cy="245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User\Desktop\Флешки\Флешка 2020\Объявления п-ки в рамках\Объявление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4882"/>
            <a:ext cx="4248472" cy="643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oftb.tmbreg.ru/images/ey19/1x4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7" t="72449" r="1644" b="9331"/>
          <a:stretch>
            <a:fillRect/>
          </a:stretch>
        </p:blipFill>
        <p:spPr bwMode="auto">
          <a:xfrm>
            <a:off x="5798021" y="5246678"/>
            <a:ext cx="2712506" cy="141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3946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542</TotalTime>
  <Words>0</Words>
  <Application>Microsoft Office PowerPoint</Application>
  <PresentationFormat>Экран (4:3)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Trebuchet MS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Валентина</dc:creator>
  <cp:lastModifiedBy>User</cp:lastModifiedBy>
  <cp:revision>46</cp:revision>
  <dcterms:created xsi:type="dcterms:W3CDTF">2019-12-08T13:36:37Z</dcterms:created>
  <dcterms:modified xsi:type="dcterms:W3CDTF">2020-12-01T13:35:07Z</dcterms:modified>
</cp:coreProperties>
</file>