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5" r:id="rId4"/>
    <p:sldId id="257" r:id="rId5"/>
    <p:sldId id="258" r:id="rId6"/>
    <p:sldId id="260" r:id="rId7"/>
    <p:sldId id="261" r:id="rId8"/>
    <p:sldId id="263" r:id="rId9"/>
    <p:sldId id="264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9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07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3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6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8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2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36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2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2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0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33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rofilaktika.tomsk.ru/upload/medialibrary/54a/54ae65ffbbd7a99a3d6f3b9798af0904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i?id=f51e0826bd320fbdf5c532086da0183517104e4a-814572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" y="3933056"/>
            <a:ext cx="3012314" cy="217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etstomangarsk.ru/upload/iblock/548/095me01a2hr3usbk7f7s1f2uwjhxdc5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19799" r="1248" b="61366"/>
          <a:stretch/>
        </p:blipFill>
        <p:spPr bwMode="auto">
          <a:xfrm>
            <a:off x="3059832" y="42490"/>
            <a:ext cx="3816424" cy="67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avatars.mds.yandex.net/i?id=2a00000187468b617bc3bc06004d2d6cfbbd-1675688-fast-image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16849"/>
            <a:ext cx="3635896" cy="205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avatars.mds.yandex.net/i?id=631c99650b7e1cbbf5ef0ca6d7d800319525bd2d-9067511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" b="3479"/>
          <a:stretch/>
        </p:blipFill>
        <p:spPr bwMode="auto">
          <a:xfrm>
            <a:off x="3131840" y="2869637"/>
            <a:ext cx="5886911" cy="379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avatars.mds.yandex.net/i?id=2a00000187468b594062b558aefd37fd23e4-1381050-fast-image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87808"/>
            <a:ext cx="4248473" cy="295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i?id=eed375c077aed5bfb500b80705fbe9503d8fcf0e-8497046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t="6798" r="8824" b="18790"/>
          <a:stretch/>
        </p:blipFill>
        <p:spPr bwMode="auto">
          <a:xfrm>
            <a:off x="395536" y="332656"/>
            <a:ext cx="2952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i?id=7ddf634146b4bdaf056ef10200fe95bb14e00ab6-880647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63" y="188640"/>
            <a:ext cx="5285792" cy="39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vatars.mds.yandex.net/i?id=8c603a229db24c34685619fb64ec33de33fb28c0-918506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429000"/>
            <a:ext cx="4259346" cy="319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avatars.mds.yandex.net/i?id=bb31a8ae932ad5582109f1f46ba98f8927c04d27-5234393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10641"/>
            <a:ext cx="3264563" cy="242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5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o75-web-banner-white-low_ru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2603"/>
            <a:ext cx="3621137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392597"/>
            <a:ext cx="4968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cs typeface="Times New Roman" panose="02020603050405020304" pitchFamily="18" charset="0"/>
              </a:rPr>
              <a:t>В </a:t>
            </a:r>
            <a:r>
              <a:rPr lang="ru-RU" dirty="0">
                <a:cs typeface="Times New Roman" panose="02020603050405020304" pitchFamily="18" charset="0"/>
              </a:rPr>
              <a:t>2023 </a:t>
            </a:r>
            <a:r>
              <a:rPr lang="ru-RU" dirty="0" smtClean="0">
                <a:cs typeface="Times New Roman" panose="02020603050405020304" pitchFamily="18" charset="0"/>
              </a:rPr>
              <a:t>г. </a:t>
            </a:r>
            <a:r>
              <a:rPr lang="ru-RU" dirty="0">
                <a:cs typeface="Times New Roman" panose="02020603050405020304" pitchFamily="18" charset="0"/>
              </a:rPr>
              <a:t>День здоровья совпадает с 75 годовщиной создания ВОЗ. Эта внушительная дата явилась поводом вспомнить успехи в области общественного здравоохранения, которые за эти годы позволили улучшить здоровье и качество жизни людей. Поэтому </a:t>
            </a:r>
            <a:r>
              <a:rPr lang="ru-RU" b="1" dirty="0">
                <a:cs typeface="Times New Roman" panose="02020603050405020304" pitchFamily="18" charset="0"/>
              </a:rPr>
              <a:t>девиз Всемирного дня здоровья 2023 года — «Здоровье для всех»</a:t>
            </a:r>
            <a:r>
              <a:rPr lang="ru-RU" dirty="0">
                <a:cs typeface="Times New Roman" panose="02020603050405020304" pitchFamily="18" charset="0"/>
              </a:rPr>
              <a:t>. 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7 апреля 2022 года Всемирный день здоровья  (World Health Day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3858" r="26353" b="2726"/>
          <a:stretch/>
        </p:blipFill>
        <p:spPr bwMode="auto">
          <a:xfrm>
            <a:off x="323528" y="3024000"/>
            <a:ext cx="3078012" cy="31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da34b62fdfaabf310c5ce772c86fc463c2494023-8496938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t="2032" r="-305" b="8740"/>
          <a:stretch/>
        </p:blipFill>
        <p:spPr bwMode="auto">
          <a:xfrm>
            <a:off x="3707904" y="3024000"/>
            <a:ext cx="5220096" cy="367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i?id=04341ad6e5cb2d7b3ee3547d9192124a06e2ca4e-820680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3480322" cy="260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mds.yandex.net/i?id=5ef4d23fb6cb09b72fc49334fe62ee4646e99188-9221377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t="-1" r="3997" b="10809"/>
          <a:stretch/>
        </p:blipFill>
        <p:spPr bwMode="auto">
          <a:xfrm>
            <a:off x="3601322" y="112756"/>
            <a:ext cx="5254614" cy="389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avatars.mds.yandex.net/i?id=6e6ba426cb43a247e52ba2db46da541c8c58abee-6966967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7" t="2908" r="14177" b="8902"/>
          <a:stretch/>
        </p:blipFill>
        <p:spPr bwMode="auto">
          <a:xfrm>
            <a:off x="329735" y="3789041"/>
            <a:ext cx="3430319" cy="28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avatars.mds.yandex.net/i?id=7d0967a1b75993f0a6ae00c66e4d7b9636692558-9181437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090844"/>
            <a:ext cx="3528392" cy="264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avatars.mds.yandex.net/i?id=e1d209469b5dc139b4b0e5ee2fa57abc26a74e09-848598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062"/>
            <a:ext cx="4056384" cy="30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e89869f515c57a320a55c55c4d4a006b36cc5fca-458918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23" y="260648"/>
            <a:ext cx="400878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f3cc23a058c61ce072fd3b5a3b0c834a0967e044-9226056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93" y="4509120"/>
            <a:ext cx="3390813" cy="22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avatars.mds.yandex.net/i?id=46faf140813b2edf47830498cb95d808-5874987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2" y="3429000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i?id=2a0000018744f9c21911567b84b1767bb704-1529114-fast-image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7" y="296753"/>
            <a:ext cx="3569549" cy="22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avatars.mds.yandex.net/i?id=2a0000018745d0bce66ffaedaf4401f4cdfd-1633790-fast-image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t="11250" r="-33" b="5427"/>
          <a:stretch/>
        </p:blipFill>
        <p:spPr bwMode="auto">
          <a:xfrm>
            <a:off x="158722" y="2708920"/>
            <a:ext cx="4100562" cy="220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avatars.mds.yandex.net/i?id=2a000001874378c6e9d95de49b56fbe5f8ed-1527923-fast-image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73" y="332656"/>
            <a:ext cx="4692686" cy="598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avatars.mds.yandex.net/i?id=71df8ce645a8d336ec633c2c938d4ce7d83ea0f0-8219563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25144"/>
            <a:ext cx="2618705" cy="19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3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i?id=2a000001872c8dbcc5c8bda7da4461501f7f-1379847-fast-image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6336"/>
            <a:ext cx="4271367" cy="301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i?id=ad2be489958e8002b59515318445aabd2fcedc19-8176266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" t="15458" r="2239" b="6589"/>
          <a:stretch/>
        </p:blipFill>
        <p:spPr bwMode="auto">
          <a:xfrm>
            <a:off x="4242026" y="3645024"/>
            <a:ext cx="4765204" cy="302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vatars.mds.yandex.net/i?id=8df2e566c38e92a5cdc9db7408672ccaf948a5d8-9094594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" t="2908" r="160" b="5342"/>
          <a:stretch/>
        </p:blipFill>
        <p:spPr bwMode="auto">
          <a:xfrm>
            <a:off x="155575" y="3645024"/>
            <a:ext cx="4010331" cy="284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avatars.mds.yandex.net/i?id=13afd1a30e36a6ce42e1fcd178137f678be99c54-8313048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9271" r="4279" b="4507"/>
          <a:stretch/>
        </p:blipFill>
        <p:spPr bwMode="auto">
          <a:xfrm>
            <a:off x="4489234" y="216000"/>
            <a:ext cx="4474838" cy="31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avatars.mds.yandex.net/i?id=2a0000018743cccc2d206fdcafd00d5b258f-1652181-fast-image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052" y="105116"/>
            <a:ext cx="5957932" cy="397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vatars.mds.yandex.net/i?id=ee2bb7315221d50aa64f7c902a2a3d90db221e09-7284491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r="5375"/>
          <a:stretch/>
        </p:blipFill>
        <p:spPr bwMode="auto">
          <a:xfrm>
            <a:off x="129003" y="2852936"/>
            <a:ext cx="4500000" cy="384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vatars.mds.yandex.net/i?id=8fcfeae341f64dbc50d6eefb9542987f2f366c00-822488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7"/>
            <a:ext cx="3744416" cy="270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avatars.mds.yandex.net/i?id=0abeee530f798ef94f4bfb63220455a8548b9e12-9050759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" y="260648"/>
            <a:ext cx="3120281" cy="233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8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i?id=1488444261697188e88d714db31ae88497ae5fa7-422971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6" y="93149"/>
            <a:ext cx="8799764" cy="664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1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i?id=9aac8e5590fcdfbe320843ce4ce60b9f2ea4dec9-843755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88640"/>
            <a:ext cx="417646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i?id=84c57622868407d33388c6e72d88fb4a463476da-461525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2311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avatars.mds.yandex.net/i?id=702bbc1254effa5d8ae44b39e1de0063aa5a3034-9053276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92896"/>
            <a:ext cx="5508460" cy="41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avatars.mds.yandex.net/i?id=554d65bdefe54a1142395e32d532f020fc3f1b6c-8000733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366" y="3561149"/>
            <a:ext cx="3378833" cy="274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7F7F7F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39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2023-04-03T10:32:26Z</dcterms:created>
  <dcterms:modified xsi:type="dcterms:W3CDTF">2023-04-03T15:09:20Z</dcterms:modified>
</cp:coreProperties>
</file>