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3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3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0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5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9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1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4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1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21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69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FD0D-9349-437C-B572-98839687F30B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C725-9F94-4DF1-8E51-C87BFA70D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8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RNsaptxmhPM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74" y="427673"/>
            <a:ext cx="9060814" cy="594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6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odibio.com/wp-content/uploads/2013/08/%D0%9C%D0%A3%D0%96%D0%A1%D0%9A%D0%9E%D0%95-%D0%97%D0%94%D0%9E%D0%A0%D0%9E%D0%92%D0%AC%D0%95-750x3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3" y="274320"/>
            <a:ext cx="11559027" cy="565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999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lide-share.ru/slide/609481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260916"/>
            <a:ext cx="8090262" cy="606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295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2020-02-03T11:10:27Z</dcterms:created>
  <dcterms:modified xsi:type="dcterms:W3CDTF">2020-02-03T11:14:24Z</dcterms:modified>
</cp:coreProperties>
</file>