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87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a00000186b60d36bdfac90f6651eb7351a7-775851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4" r="-2445"/>
          <a:stretch/>
        </p:blipFill>
        <p:spPr bwMode="auto">
          <a:xfrm>
            <a:off x="68926" y="213258"/>
            <a:ext cx="3096000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2a00000186b4891e985431b4e6751381cc03-1616940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18138" r="8478" b="14072"/>
          <a:stretch/>
        </p:blipFill>
        <p:spPr bwMode="auto">
          <a:xfrm>
            <a:off x="6134784" y="3717032"/>
            <a:ext cx="28271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2a00000186b5c587fdabb56330065e217f88-1541714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9866" r="17394" b="1935"/>
          <a:stretch/>
        </p:blipFill>
        <p:spPr bwMode="auto">
          <a:xfrm>
            <a:off x="1331640" y="3655851"/>
            <a:ext cx="4822864" cy="30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avatars.mds.yandex.net/i?id=2a00000186b427b6bfc545e0db0aee127c73-1773611-fast-image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7" y="4365104"/>
            <a:ext cx="1680843" cy="12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avatars.mds.yandex.net/i?id=2a00000186b411c2b33429f192c9eceb6af9-1711792-fast-image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00" y="332656"/>
            <a:ext cx="2617824" cy="19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avatars.mds.yandex.net/i?id=2a00000186b5b9dd712323d34d83c081f045-939652-fast-image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3261" r="25411" b="6533"/>
          <a:stretch/>
        </p:blipFill>
        <p:spPr bwMode="auto">
          <a:xfrm>
            <a:off x="5903673" y="522785"/>
            <a:ext cx="3058251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avatars.mds.yandex.net/i?id=2a00000186b5b999af6604179559bf205a01-1366791-fast-images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42752" r="21300" b="32066"/>
          <a:stretch/>
        </p:blipFill>
        <p:spPr bwMode="auto">
          <a:xfrm>
            <a:off x="1803355" y="2346638"/>
            <a:ext cx="4100318" cy="13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avatars.mds.yandex.net/i?id=2a00000186b5b999af6604179559bf205a01-1366791-fast-images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2942" r="31222" b="60864"/>
          <a:stretch/>
        </p:blipFill>
        <p:spPr bwMode="auto">
          <a:xfrm>
            <a:off x="430522" y="2294492"/>
            <a:ext cx="1526838" cy="5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8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2a00000186b69392c1d9bc41ca4d40b7040b-1380813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21063" r="2265" b="9700"/>
          <a:stretch/>
        </p:blipFill>
        <p:spPr bwMode="auto">
          <a:xfrm>
            <a:off x="143999" y="116632"/>
            <a:ext cx="3563905" cy="251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2a00000186b5d6126497bee2e2126294fc48-1463148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8464" r="-400" b="93"/>
          <a:stretch/>
        </p:blipFill>
        <p:spPr bwMode="auto">
          <a:xfrm>
            <a:off x="1259632" y="3798210"/>
            <a:ext cx="4106778" cy="30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2a00000186b693963087c2740c0feab7c4f8-1463148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4325" r="1803" b="7368"/>
          <a:stretch/>
        </p:blipFill>
        <p:spPr bwMode="auto">
          <a:xfrm>
            <a:off x="5366410" y="4014675"/>
            <a:ext cx="3600000" cy="25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2a00000186b6938ce22b0ddf98852b5a4776-467069-fast-image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22141" r="3282" b="-1278"/>
          <a:stretch/>
        </p:blipFill>
        <p:spPr bwMode="auto">
          <a:xfrm>
            <a:off x="143999" y="2647937"/>
            <a:ext cx="2808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2a00000186b5e28dc8d1e2b969ac18b33b77-1531182-fast-image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61" y="116632"/>
            <a:ext cx="5114490" cy="383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2a00000186b5d390bc38155b3fe29277bf72-1051926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29895" r="17563" b="34222"/>
          <a:stretch/>
        </p:blipFill>
        <p:spPr bwMode="auto">
          <a:xfrm>
            <a:off x="4472787" y="260972"/>
            <a:ext cx="4300786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2a00000186b5d3ec7b33dbc5e8604b63d4db-1525741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28233" r="18918" b="21695"/>
          <a:stretch/>
        </p:blipFill>
        <p:spPr bwMode="auto">
          <a:xfrm>
            <a:off x="476203" y="224968"/>
            <a:ext cx="3996583" cy="29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2a00000186b5d3e0c9062ed3e67686c92253-985151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t="30744" r="18272" b="22394"/>
          <a:stretch/>
        </p:blipFill>
        <p:spPr bwMode="auto">
          <a:xfrm>
            <a:off x="486064" y="3202373"/>
            <a:ext cx="3986723" cy="31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2a00000186b5d3a417d7dbb824a5dd32300b-1387766-fast-image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23807" r="15582" b="22959"/>
          <a:stretch/>
        </p:blipFill>
        <p:spPr bwMode="auto">
          <a:xfrm>
            <a:off x="4502383" y="3202373"/>
            <a:ext cx="4320020" cy="33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4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2a00000186b5d418258469be6937d8a40e79-1463148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29240" r="15342" b="28240"/>
          <a:stretch/>
        </p:blipFill>
        <p:spPr bwMode="auto">
          <a:xfrm>
            <a:off x="4139952" y="136496"/>
            <a:ext cx="4608512" cy="28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2a00000186b667c5a782659af1f12712d15f-1532402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6" r="7873" b="9350"/>
          <a:stretch/>
        </p:blipFill>
        <p:spPr bwMode="auto">
          <a:xfrm>
            <a:off x="4171156" y="3013969"/>
            <a:ext cx="4577308" cy="35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2a00000186b411c4d69b0141dad09567da1c-919303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3134" r="1784" b="12051"/>
          <a:stretch/>
        </p:blipFill>
        <p:spPr bwMode="auto">
          <a:xfrm>
            <a:off x="287952" y="3106148"/>
            <a:ext cx="3852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2a00000186b5d3c66459938d98882226aecc-1437265-fast-image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24522" r="18495" b="25871"/>
          <a:stretch/>
        </p:blipFill>
        <p:spPr bwMode="auto">
          <a:xfrm>
            <a:off x="287952" y="138726"/>
            <a:ext cx="3852000" cy="29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0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avatars.mds.yandex.net/i?id=2a00000186b38164d07cfd1ca4cd2383c6b4-1702684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5138" r="2638" b="16252"/>
          <a:stretch/>
        </p:blipFill>
        <p:spPr bwMode="auto">
          <a:xfrm>
            <a:off x="6205960" y="3465936"/>
            <a:ext cx="2799621" cy="23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6-12 марта Неделя здоровья матери и ребенк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44336" r="4381" b="4088"/>
          <a:stretch/>
        </p:blipFill>
        <p:spPr bwMode="auto">
          <a:xfrm>
            <a:off x="58845" y="3212976"/>
            <a:ext cx="6001817" cy="35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i?id=2a00000186b5c84fc7ef40fa5006ee1264b2-754437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45335" r="5161" b="16188"/>
          <a:stretch/>
        </p:blipFill>
        <p:spPr bwMode="auto">
          <a:xfrm>
            <a:off x="196454" y="106650"/>
            <a:ext cx="6533257" cy="30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avatars.mds.yandex.net/i?id=2a00000186b5dd048af24871ccbd76d05752-1714228-fast-image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64" y="91617"/>
            <a:ext cx="2170717" cy="15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i?id=2a00000186b488f9c2de9558d3ddeb8b9009-925593-fast-image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17615" r="13155" b="35028"/>
          <a:stretch/>
        </p:blipFill>
        <p:spPr bwMode="auto">
          <a:xfrm>
            <a:off x="7022204" y="1700808"/>
            <a:ext cx="1930669" cy="13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vatars.mds.yandex.net/i?id=2a00000186b5c84fc7ef40fa5006ee1264b2-754437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16088" r="33138" b="63539"/>
          <a:stretch/>
        </p:blipFill>
        <p:spPr bwMode="auto">
          <a:xfrm>
            <a:off x="352777" y="238446"/>
            <a:ext cx="1525678" cy="6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6-12 марта Неделя здоровья матери и ребенк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8788" r="6665" b="64935"/>
          <a:stretch/>
        </p:blipFill>
        <p:spPr bwMode="auto">
          <a:xfrm>
            <a:off x="174731" y="4979359"/>
            <a:ext cx="1881770" cy="6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2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s://avatars.mds.yandex.net/i?id=2a00000186b5d60f4fd5309a799da5ea2d2f-475612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41566" r="5170" b="2901"/>
          <a:stretch/>
        </p:blipFill>
        <p:spPr bwMode="auto">
          <a:xfrm>
            <a:off x="35498" y="1526671"/>
            <a:ext cx="3281800" cy="27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avatars.mds.yandex.net/i?id=2a00000186b5d60f4fd5309a799da5ea2d2f-475612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2420" r="15801" b="71247"/>
          <a:stretch/>
        </p:blipFill>
        <p:spPr bwMode="auto">
          <a:xfrm>
            <a:off x="109960" y="2992689"/>
            <a:ext cx="978276" cy="2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i?id=2a00000186b5d61862e38783af880a5a3f91-1386561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064" r="4051" b="10298"/>
          <a:stretch/>
        </p:blipFill>
        <p:spPr bwMode="auto">
          <a:xfrm>
            <a:off x="2555776" y="200405"/>
            <a:ext cx="3458441" cy="26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i?id=2a00000186b5d61862e38783af880a5a3f91-1386561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13171" r="6030" b="72771"/>
          <a:stretch/>
        </p:blipFill>
        <p:spPr bwMode="auto">
          <a:xfrm>
            <a:off x="2897734" y="200406"/>
            <a:ext cx="1170210" cy="3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vatars.mds.yandex.net/i?id=2a00000186b5fa96137ec1fb7b54106007c1-219455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41849" r="8709" b="3233"/>
          <a:stretch/>
        </p:blipFill>
        <p:spPr bwMode="auto">
          <a:xfrm>
            <a:off x="6044842" y="764704"/>
            <a:ext cx="2969648" cy="25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avatars.mds.yandex.net/i?id=2a00000186b5fa96137ec1fb7b54106007c1-219455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t="13696" r="23119" b="71229"/>
          <a:stretch/>
        </p:blipFill>
        <p:spPr bwMode="auto">
          <a:xfrm>
            <a:off x="7236296" y="2211560"/>
            <a:ext cx="1227911" cy="3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avatars.mds.yandex.net/i?id=2a00000186b5c83e232e63fb71776a5d7d04-1356030-fast-image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42503" r="4323" b="3576"/>
          <a:stretch/>
        </p:blipFill>
        <p:spPr bwMode="auto">
          <a:xfrm>
            <a:off x="94132" y="4347599"/>
            <a:ext cx="4318023" cy="23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avatars.mds.yandex.net/i?id=2a00000186b5c83e232e63fb71776a5d7d04-1356030-fast-image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2" t="7973" r="20045" b="61697"/>
          <a:stretch/>
        </p:blipFill>
        <p:spPr bwMode="auto">
          <a:xfrm>
            <a:off x="2267744" y="6036218"/>
            <a:ext cx="1008032" cy="6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avatars.mds.yandex.net/i?id=2a00000186b5c8ac572b7246cf078572504c-1648411-fast-image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41883" r="4336" b="1450"/>
          <a:stretch/>
        </p:blipFill>
        <p:spPr bwMode="auto">
          <a:xfrm>
            <a:off x="4345758" y="3375953"/>
            <a:ext cx="4285434" cy="26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avatars.mds.yandex.net/i?id=2a00000186b5c8ac572b7246cf078572504c-1648411-fast-image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0" t="10481" r="28357" b="64587"/>
          <a:stretch/>
        </p:blipFill>
        <p:spPr bwMode="auto">
          <a:xfrm>
            <a:off x="4534300" y="3346649"/>
            <a:ext cx="864097" cy="51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avatars.mds.yandex.net/i?id=2a00000186b38138ee824b7978b1151a144c-1530671-fast-image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41325" r="6771" b="6157"/>
          <a:stretch/>
        </p:blipFill>
        <p:spPr bwMode="auto">
          <a:xfrm>
            <a:off x="5992328" y="4509121"/>
            <a:ext cx="3074677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avatars.mds.yandex.net/i?id=2a00000186b38138ee824b7978b1151a144c-1530671-fast-image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t="15953" r="8877" b="74199"/>
          <a:stretch/>
        </p:blipFill>
        <p:spPr bwMode="auto">
          <a:xfrm>
            <a:off x="6401799" y="6135645"/>
            <a:ext cx="925707" cy="1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7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2a00000186b655afe2d2abcd8de39cbb0a89-1370901-fast-image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0801" r="10313" b="4519"/>
          <a:stretch/>
        </p:blipFill>
        <p:spPr bwMode="auto">
          <a:xfrm>
            <a:off x="4764154" y="125992"/>
            <a:ext cx="41036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Жилище становится Домом только благодаря женщине и звонкому смеху ребенка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44" y="4149080"/>
            <a:ext cx="3332035" cy="22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cfaf6fec6be8c02a5162ec1ac8c26350-533880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6" y="352119"/>
            <a:ext cx="4214288" cy="31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ec79ee3bf85cb8706efb47711074c1b0a803d6b4-7612965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22592" r="5266" b="11648"/>
          <a:stretch/>
        </p:blipFill>
        <p:spPr bwMode="auto">
          <a:xfrm>
            <a:off x="192331" y="3510368"/>
            <a:ext cx="5246097" cy="32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i?id=ec79ee3bf85cb8706efb47711074c1b0a803d6b4-7612965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3622" r="12925" b="79356"/>
          <a:stretch/>
        </p:blipFill>
        <p:spPr bwMode="auto">
          <a:xfrm>
            <a:off x="439115" y="3573016"/>
            <a:ext cx="2376264" cy="4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1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i?id=07f783090a97bed25aa70ca9f07aafaa-522045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6689" r="516" b="7115"/>
          <a:stretch/>
        </p:blipFill>
        <p:spPr bwMode="auto">
          <a:xfrm>
            <a:off x="4217665" y="285142"/>
            <a:ext cx="4733635" cy="33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i?id=61fd934f5269897c279b4d871a741bb299860275-457960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7190" r="11770" b="11317"/>
          <a:stretch/>
        </p:blipFill>
        <p:spPr bwMode="auto">
          <a:xfrm>
            <a:off x="323528" y="292700"/>
            <a:ext cx="3866517" cy="31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vatars.mds.yandex.net/i?id=6185356a6a5bbdfb819b083133c8cfd7eac987ce-7854793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2696" r="6052" b="12039"/>
          <a:stretch/>
        </p:blipFill>
        <p:spPr bwMode="auto">
          <a:xfrm>
            <a:off x="4228516" y="3704452"/>
            <a:ext cx="440925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avatars.mds.yandex.net/i?id=3160e542b20a70062fff9f8c625f31911ebf706e-848540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4" y="3416420"/>
            <a:ext cx="38329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10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3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FFFF0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2023-03-06T11:11:28Z</dcterms:created>
  <dcterms:modified xsi:type="dcterms:W3CDTF">2023-03-06T15:12:35Z</dcterms:modified>
</cp:coreProperties>
</file>