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0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01A22-8F3B-4F5B-BA15-8FCB874ACEDC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A4727-55CB-4AFF-B7B1-C6AF2D918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192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A4727-55CB-4AFF-B7B1-C6AF2D91880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33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лешки\Все флешки\Флешка 2023 г\Тематические часы\Тем. час по ЗОЖ\Фото к тем. часу\Флешмоб\WhatsApp Image 2023-04-05 at 14.26.54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0" t="10285" r="11212" b="22123"/>
          <a:stretch/>
        </p:blipFill>
        <p:spPr bwMode="auto">
          <a:xfrm>
            <a:off x="112263" y="131916"/>
            <a:ext cx="1570415" cy="207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\Desktop\Флешки\Все флешки\Флешка 2023 г\Тематические часы\Тем. час по ЗОЖ\Фото к тем. часу\Флешмоб\WhatsApp Image 2023-04-05 at 14.27.05 (2)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5" t="11300" r="21438" b="18324"/>
          <a:stretch/>
        </p:blipFill>
        <p:spPr bwMode="auto">
          <a:xfrm>
            <a:off x="7452321" y="4906561"/>
            <a:ext cx="1368152" cy="191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ser\Desktop\Флешки\Все флешки\Флешка 2023 г\Тематические часы\Тем. час по ЗОЖ\Фото к тем. часу\Флешмоб\WhatsApp Image 2023-04-05 at 14.27.06 (1)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5" t="17849" r="22066" b="13791"/>
          <a:stretch/>
        </p:blipFill>
        <p:spPr bwMode="auto">
          <a:xfrm>
            <a:off x="112264" y="5365165"/>
            <a:ext cx="1073548" cy="145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User\Desktop\Флешки\Все флешки\Флешка 2023 г\Тематические часы\Тем. час по ЗОЖ\Фото к тем. часу\Флешмоб\WhatsApp Image 2023-04-05 at 14.27.07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11546" r="14226" b="33331"/>
          <a:stretch/>
        </p:blipFill>
        <p:spPr bwMode="auto">
          <a:xfrm>
            <a:off x="1305168" y="5441198"/>
            <a:ext cx="2112986" cy="130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User\Desktop\Флешки\Все флешки\Флешка 2023 г\Тематические часы\Тем. час по ЗОЖ\Фото к тем. часу\Флешмоб\WhatsApp Image 2023-04-05 at 14.27.04 (1)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6" t="16371" r="56786" b="7347"/>
          <a:stretch/>
        </p:blipFill>
        <p:spPr bwMode="auto">
          <a:xfrm>
            <a:off x="5950577" y="2064233"/>
            <a:ext cx="1789775" cy="31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User\Desktop\Флешки\Все флешки\Флешка 2023 г\Тематические часы\Тем. час по ЗОЖ\Фото к тем. часу\Флешмоб\WhatsApp Image 2023-04-05 at 14.27.03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8" t="25503" r="24073" b="17719"/>
          <a:stretch/>
        </p:blipFill>
        <p:spPr bwMode="auto">
          <a:xfrm>
            <a:off x="2329104" y="2718283"/>
            <a:ext cx="1964084" cy="260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User\Desktop\Флешки\Все флешки\Флешка 2023 г\Тематические часы\Тем. час по ЗОЖ\Фото к тем. часу\Флешмоб\WhatsApp Image 2023-04-05 at 14.27.03 (1).jpe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t="13916" r="6945" b="25582"/>
          <a:stretch/>
        </p:blipFill>
        <p:spPr bwMode="auto">
          <a:xfrm>
            <a:off x="7479551" y="1594444"/>
            <a:ext cx="1515700" cy="140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User\Desktop\Флешки\Все флешки\Флешка 2023 г\Тематические часы\Тем. час по ЗОЖ\Фото к тем. часу\Флешмоб\WhatsApp Image 2023-04-05 at 14.27.02.jpe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1" t="15672" r="57634" b="31271"/>
          <a:stretch/>
        </p:blipFill>
        <p:spPr bwMode="auto">
          <a:xfrm>
            <a:off x="3695643" y="590557"/>
            <a:ext cx="2126608" cy="25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User\Desktop\Флешки\Все флешки\Флешка 2023 г\Тематические часы\Тем. час по ЗОЖ\Фото к тем. часу\Флешмоб\WhatsApp Image 2023-04-05 at 14.27.02.jpe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9" t="11332" r="9660" b="34360"/>
          <a:stretch/>
        </p:blipFill>
        <p:spPr bwMode="auto">
          <a:xfrm>
            <a:off x="112264" y="2341476"/>
            <a:ext cx="2147096" cy="29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User\Desktop\Флешки\Все флешки\Флешка 2023 г\Тематические часы\Тем. час по ЗОЖ\Фото к тем. часу\Флешмоб\WhatsApp Image 2023-04-05 at 14.26.54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9" t="24020" r="57933" b="31036"/>
          <a:stretch/>
        </p:blipFill>
        <p:spPr bwMode="auto">
          <a:xfrm>
            <a:off x="4419936" y="3212977"/>
            <a:ext cx="1492314" cy="197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User\Desktop\Флешки\Все флешки\Флешка 2023 г\Тематические часы\Тем. час по ЗОЖ\Фото к тем. часу\Флешмоб\WhatsApp Image 2023-04-05 at 14.27.02 (2).jpe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6" t="1" r="27656" b="3171"/>
          <a:stretch/>
        </p:blipFill>
        <p:spPr bwMode="auto">
          <a:xfrm>
            <a:off x="7740352" y="3024595"/>
            <a:ext cx="1299676" cy="181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C:\Users\User\Desktop\Флешки\Все флешки\Флешка 2023 г\Тематические часы\Тем. час по ЗОЖ\Фото к тем. часу\Флешмоб\Проф. лит-ра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t="19109" r="14854" b="35167"/>
          <a:stretch/>
        </p:blipFill>
        <p:spPr bwMode="auto">
          <a:xfrm>
            <a:off x="3491880" y="5198266"/>
            <a:ext cx="3665861" cy="160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C:\Users\User\Desktop\Флешки\Все флешки\Флешка 2023 г\Тематические часы\Тем. час по ЗОЖ\Фото к тем. часу\Флешмоб\WhatsApp Image 2023-04-05 at 14.27.04 (1)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7" t="21960" r="6570" b="27067"/>
          <a:stretch/>
        </p:blipFill>
        <p:spPr bwMode="auto">
          <a:xfrm>
            <a:off x="5206882" y="131916"/>
            <a:ext cx="1281952" cy="164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" descr="C:\Users\User\Desktop\Флешки\Все флешки\Флешка 2023 г\Тематические часы\Тем. час по ЗОЖ\Фото к тем. часу\Флешмоб\WhatsApp Image 2023-04-05 at 14.27.04.jpe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11139" r="15416" b="35605"/>
          <a:stretch/>
        </p:blipFill>
        <p:spPr bwMode="auto">
          <a:xfrm>
            <a:off x="6542985" y="131916"/>
            <a:ext cx="2394736" cy="140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User\Desktop\Флешки\Все флешки\Флешка 2023 г\Тематические часы\Тем. час по ЗОЖ\Фото к тем. часу\Флешмоб\WhatsApp Image 2023-04-05 at 14.27.02 (1).jpe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2" t="18482" r="19389" b="19165"/>
          <a:stretch/>
        </p:blipFill>
        <p:spPr bwMode="auto">
          <a:xfrm>
            <a:off x="1763688" y="66808"/>
            <a:ext cx="1910999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0747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</Words>
  <Application>Microsoft Office PowerPoint</Application>
  <PresentationFormat>Экран (4:3)</PresentationFormat>
  <Paragraphs>2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2023-04-06T11:56:56Z</dcterms:created>
  <dcterms:modified xsi:type="dcterms:W3CDTF">2023-04-06T14:22:52Z</dcterms:modified>
</cp:coreProperties>
</file>