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лешки\Все флешки\Флешка 2023 г\КОД и ЛОГОТИП\КО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4" y="0"/>
            <a:ext cx="119675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Флешки\Все флешки\Флешка 2023 г\КОД и ЛОГОТИП\ЛОГОТИП и КО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1231" r="15051" b="30952"/>
          <a:stretch/>
        </p:blipFill>
        <p:spPr bwMode="auto">
          <a:xfrm>
            <a:off x="1229360" y="138283"/>
            <a:ext cx="1686640" cy="106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avatars.mds.yandex.net/i?id=2a00000189d17647fa22a5d3652d8719a2cc-1344766-fast-image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2" t="2877" r="12815" b="4015"/>
          <a:stretch/>
        </p:blipFill>
        <p:spPr bwMode="auto">
          <a:xfrm>
            <a:off x="2916000" y="137336"/>
            <a:ext cx="2232064" cy="24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i?id=2a00000189d08b15125da2158050a4f45f18-1463148-fast-image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9" b="2184"/>
          <a:stretch/>
        </p:blipFill>
        <p:spPr bwMode="auto">
          <a:xfrm>
            <a:off x="5288267" y="116632"/>
            <a:ext cx="3738760" cy="19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i?id=2a00000189cdf1e683d89932825558856e70-1379847-fast-images&amp;n=1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" t="3249" r="-511" b="3445"/>
          <a:stretch/>
        </p:blipFill>
        <p:spPr bwMode="auto">
          <a:xfrm>
            <a:off x="5164176" y="2592000"/>
            <a:ext cx="3878963" cy="378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s://avatars.mds.yandex.net/i?id=2a00000189d39adf7cc2fb92600cd5153dc3-1675189-fast-images&amp;n=1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6" t="2122" r="4517" b="8113"/>
          <a:stretch/>
        </p:blipFill>
        <p:spPr bwMode="auto">
          <a:xfrm>
            <a:off x="144000" y="1224000"/>
            <a:ext cx="2808000" cy="27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avatars.mds.yandex.net/i?id=76a17828bef58b9ff44d7cff56d63f8e54297657-5563308-images-thumbs&amp;n=1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173"/>
          <a:stretch/>
        </p:blipFill>
        <p:spPr bwMode="auto">
          <a:xfrm>
            <a:off x="79282" y="4104316"/>
            <a:ext cx="4909392" cy="26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47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s://avatars.mds.yandex.net/i?id=2a00000189d38195123859ce6c7eec99052e-1595608-fast-image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2" t="27258" r="4323" b="6039"/>
          <a:stretch/>
        </p:blipFill>
        <p:spPr bwMode="auto">
          <a:xfrm>
            <a:off x="4788024" y="104734"/>
            <a:ext cx="3889772" cy="373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avatars.mds.yandex.net/i?id=2a00000189cdf1c0f33922d5547ecfc4b89b-469746-fast-image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" t="2936" r="2998" b="4199"/>
          <a:stretch/>
        </p:blipFill>
        <p:spPr bwMode="auto">
          <a:xfrm>
            <a:off x="107504" y="116632"/>
            <a:ext cx="38164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avatars.mds.yandex.net/i?id=2a00000189d3bc7671010cf704108d1f5b41-1654998-fast-image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9" t="5017" r="2421" b="9943"/>
          <a:stretch/>
        </p:blipFill>
        <p:spPr bwMode="auto">
          <a:xfrm>
            <a:off x="6012160" y="3717032"/>
            <a:ext cx="3023856" cy="302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avatars.mds.yandex.net/i?id=2a00000189d352fbdea7ef68e6cf26ac0917-1005970-fast-image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24" r="4886" b="10535"/>
          <a:stretch/>
        </p:blipFill>
        <p:spPr bwMode="auto">
          <a:xfrm>
            <a:off x="107504" y="4077072"/>
            <a:ext cx="5400600" cy="265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68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vatars.mds.yandex.net/i?id=2a00000189c18c5bdc45709f80dd16c19716-1366791-fast-image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3" r="693" b="2963"/>
          <a:stretch/>
        </p:blipFill>
        <p:spPr bwMode="auto">
          <a:xfrm>
            <a:off x="179512" y="112200"/>
            <a:ext cx="2736000" cy="39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avatars.mds.yandex.net/i?id=2a00000189d1447098ffb74b364d934dfa5a-1672552-fast-image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091" y="132904"/>
            <a:ext cx="3460815" cy="346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avatars.mds.yandex.net/i?id=2a00000189d14466d58b6cc9b846e6254ed0-1005970-fast-image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6" t="4629" r="6839" b="8932"/>
          <a:stretch/>
        </p:blipFill>
        <p:spPr bwMode="auto">
          <a:xfrm>
            <a:off x="5192239" y="2994420"/>
            <a:ext cx="3792714" cy="374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avatars.mds.yandex.net/i?id=2a00000189b19a2d978e765bc18c200475b4-1625911-fast-image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" t="1717" r="7342" b="16787"/>
          <a:stretch/>
        </p:blipFill>
        <p:spPr bwMode="auto">
          <a:xfrm>
            <a:off x="719268" y="3916978"/>
            <a:ext cx="4392488" cy="281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avatars.mds.yandex.net/i?id=2a00000189d144bbecbdfeefdc721d6abf05-1043922-fast-images&amp;n=1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7" t="3997" r="284" b="52303"/>
          <a:stretch/>
        </p:blipFill>
        <p:spPr bwMode="auto">
          <a:xfrm>
            <a:off x="6478958" y="614304"/>
            <a:ext cx="2506637" cy="149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08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i?id=2a00000189cdf1ba2a103d2765f1be887cb0-1604043-fast-image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5" t="3929" r="2913" b="3641"/>
          <a:stretch/>
        </p:blipFill>
        <p:spPr bwMode="auto">
          <a:xfrm>
            <a:off x="190144" y="3429000"/>
            <a:ext cx="3168352" cy="312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avatars.mds.yandex.net/i?id=2a00000189d2643d25c8be2f0f6a5327bf58-1692085-fast-image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" t="54903" r="35258" b="2319"/>
          <a:stretch/>
        </p:blipFill>
        <p:spPr bwMode="auto">
          <a:xfrm>
            <a:off x="5436559" y="95275"/>
            <a:ext cx="2617012" cy="182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avatars.mds.yandex.net/i?id=2a00000189d0952e4f23f254248421771d89-761811-fast-image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3787"/>
            <a:ext cx="3333633" cy="311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avatars.mds.yandex.net/i?id=33fcc6f83011e1213df167817eab229baad5f414-8710123-images-thumb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137" y="2026032"/>
            <a:ext cx="5620547" cy="474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98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avatars.mds.yandex.net/i?id=15adbf90fef04162e6b390c856006aa8dc7d2060-9098551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4782" r="4393" b="11360"/>
          <a:stretch/>
        </p:blipFill>
        <p:spPr bwMode="auto">
          <a:xfrm>
            <a:off x="179512" y="83263"/>
            <a:ext cx="464096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avatars.mds.yandex.net/i?id=3c6d4108939e800cb982a2d046eb8231e5e79c5e-8148275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8" b="5192"/>
          <a:stretch/>
        </p:blipFill>
        <p:spPr bwMode="auto">
          <a:xfrm>
            <a:off x="4931084" y="138497"/>
            <a:ext cx="4140908" cy="228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avatars.mds.yandex.net/i?id=7d03896b91087062bd79d6c9161044fb50183be6-10696380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889248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187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2023-07-11T10:20:58Z</dcterms:created>
  <dcterms:modified xsi:type="dcterms:W3CDTF">2023-08-08T07:46:31Z</dcterms:modified>
</cp:coreProperties>
</file>