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media/image5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9.png" ContentType="image/png"/>
  <Override PartName="/ppt/media/image10.png" ContentType="image/png"/>
  <Override PartName="/ppt/media/image2.jpeg" ContentType="image/jpeg"/>
  <Override PartName="/ppt/media/image7.png" ContentType="image/png"/>
  <Override PartName="/ppt/media/image8.png" ContentType="image/png"/>
  <Override PartName="/ppt/media/image1.jpeg" ContentType="image/jpeg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C24CD3-825B-4BAD-86A3-4A93AA1D40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DD1898-20C9-4369-A681-85E35EA6F5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35D859-E4CC-4114-BA62-7FFF4DF083B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ACB238-5469-4251-86CA-AE624A48C58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9D9CE5A-0F40-45A0-9778-C33AF1D1F2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F2F17E9-764D-47CB-85B8-68BF842187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0C8D6C-79BB-40AF-B267-F10A47170C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CFD617-29EF-4019-8094-D798DDE4A3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1154497-B625-44FB-944D-4A00AAEE0D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2D5C41D-3100-454D-B1DB-00278C832C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9014CA4-64AB-4CDF-81D2-D021F8D952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86369B-98A5-4C91-B5E3-C866C20E8F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4E9517-F6C3-4962-BB5E-49D6B4223A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1674145-B7B2-4B58-9A03-C61572B235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2BEFAB3-C90B-45CE-945D-B9BD709156A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7E67EDA-F646-440E-A5C1-37BD6EF3A6F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382BD88-8B44-4531-ADEF-B22C5EAA350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325F53-FAD2-4A41-8B03-9C1B3991CF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BD513E-7896-4623-B19E-90FCDA32A9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C08418-BF78-4C08-BB72-219FC1008AA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43EEA3-948D-403F-A3A9-1B09D8E841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10BE46-17AE-4C26-8730-0FD5C33B34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0808D4-56D3-4E41-AF35-18793D971A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212150-0E39-45DA-B121-C9857797B8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F045D94-AF31-4FE0-B5E5-604EB3E5ECA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CFF166B-3151-4D95-943D-00036997040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C:\Users\User\Desktop\Флешки\Все флешки\Флешка 2023 г\КОД и ЛОГОТИП\КОД.jpg"/>
          <p:cNvPicPr/>
          <p:nvPr/>
        </p:nvPicPr>
        <p:blipFill>
          <a:blip r:embed="rId1"/>
          <a:stretch/>
        </p:blipFill>
        <p:spPr>
          <a:xfrm>
            <a:off x="32400" y="0"/>
            <a:ext cx="1195560" cy="119556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3" descr="C:\Users\User\Desktop\Флешки\Все флешки\Флешка 2023 г\КОД и ЛОГОТИП\ЛОГОТИП и КОД.jpg"/>
          <p:cNvPicPr/>
          <p:nvPr/>
        </p:nvPicPr>
        <p:blipFill>
          <a:blip r:embed="rId2"/>
          <a:srcRect l="16207" t="31234" r="15047" b="30953"/>
          <a:stretch/>
        </p:blipFill>
        <p:spPr>
          <a:xfrm>
            <a:off x="1229040" y="65160"/>
            <a:ext cx="1604520" cy="1014120"/>
          </a:xfrm>
          <a:prstGeom prst="rect">
            <a:avLst/>
          </a:prstGeom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3780000" y="65160"/>
            <a:ext cx="5364000" cy="278244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4"/>
          <a:stretch/>
        </p:blipFill>
        <p:spPr>
          <a:xfrm>
            <a:off x="4320" y="1315440"/>
            <a:ext cx="4307040" cy="322776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5"/>
          <a:stretch/>
        </p:blipFill>
        <p:spPr>
          <a:xfrm>
            <a:off x="4123800" y="3780000"/>
            <a:ext cx="5005080" cy="3034080"/>
          </a:xfrm>
          <a:prstGeom prst="rect">
            <a:avLst/>
          </a:prstGeom>
          <a:ln w="0">
            <a:noFill/>
          </a:ln>
        </p:spPr>
      </p:pic>
      <p:pic>
        <p:nvPicPr>
          <p:cNvPr id="87" name="" descr=""/>
          <p:cNvPicPr/>
          <p:nvPr/>
        </p:nvPicPr>
        <p:blipFill>
          <a:blip r:embed="rId6"/>
          <a:stretch/>
        </p:blipFill>
        <p:spPr>
          <a:xfrm>
            <a:off x="28800" y="3960000"/>
            <a:ext cx="4066920" cy="288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140400" y="180000"/>
            <a:ext cx="8928000" cy="64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-36360" y="0"/>
            <a:ext cx="8640720" cy="360000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108360" y="3780000"/>
            <a:ext cx="4871520" cy="292284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4860000" y="3477240"/>
            <a:ext cx="4246920" cy="318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Application>Редактор_презентаций/2.5.0.0$Linux_X86_64 LibreOffice_project/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2023-07-11T10:20:58Z</dcterms:created>
  <dc:creator>User</dc:creator>
  <dc:description/>
  <dc:language>ru-RU</dc:language>
  <cp:lastModifiedBy/>
  <dcterms:modified xsi:type="dcterms:W3CDTF">2023-11-07T12:05:33Z</dcterms:modified>
  <cp:revision>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</vt:i4>
  </property>
</Properties>
</file>