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9" r:id="rId4"/>
    <p:sldId id="262" r:id="rId5"/>
    <p:sldId id="263" r:id="rId6"/>
    <p:sldId id="266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chool2-kalin.ru/phocadownload/n_lenta/2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6"/>
            <a:ext cx="3275856" cy="21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eabiluraz.ru/uploads/images/den_trezvosti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6742" r="12428" b="2705"/>
          <a:stretch/>
        </p:blipFill>
        <p:spPr bwMode="auto">
          <a:xfrm>
            <a:off x="2987824" y="193968"/>
            <a:ext cx="3723351" cy="2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33smolschool.ru/wp-content/uploads/eao_GK87-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5" y="2331397"/>
            <a:ext cx="8423647" cy="440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bs.twimg.com/media/COnMwkfUcAAEJI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69" y="497651"/>
            <a:ext cx="207537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borisovka.info/media/cache/ed/c8/edc8f964abc4f7372d11a1474cfdb8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6622"/>
          <a:stretch/>
        </p:blipFill>
        <p:spPr bwMode="auto">
          <a:xfrm>
            <a:off x="218710" y="332656"/>
            <a:ext cx="8753475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1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4.infourok.ru/uploads/ex/076b/0004aed2-829abb23/2/img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s04.infourok.ru/uploads/ex/076b/0004aed2-829abb23/2/img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i08.fotocdn.net/s111/1553f6ac0c39d6de/public_pin_l/2469919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51" y="67465"/>
            <a:ext cx="4184908" cy="26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rahmaninovschool.spb.ru/thumb/2/g-G2Z2LkvXtl3LI5azwn6A/r/d/trezv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8" y="2793373"/>
            <a:ext cx="4505226" cy="27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csonsheksna.gov35.ru/images/news/trezvost%20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9656"/>
            <a:ext cx="45052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yayacrb.kmr.medobl.ru/media/2018/09/14/1216839604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74389"/>
            <a:ext cx="3680117" cy="11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old-zverevo.donland.ru/Data/Sites/44/media/%D0%B1%D0%B0%D0%BD%D0%B5%D1%80%D1%8B/%D1%81%D0%BE%D1%86%D0%B8%D0%B0%D0%BB%D0%BA%D0%B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" y="5715337"/>
            <a:ext cx="51398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roza.ru/pics/2015/09/03/8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09" y="2767858"/>
            <a:ext cx="4267949" cy="2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0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yamalcmp.ru/images/cms/data/Background/pamyatka_po_alkogolyu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 bwMode="auto">
          <a:xfrm>
            <a:off x="179512" y="116632"/>
            <a:ext cx="868380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8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-a.d-cd.net/c2f7a2e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504"/>
            <a:ext cx="8760023" cy="64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8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xn--j1adr.xn--38-6kcadhwnl3cfdx.xn--p1ai/files/den_trezvost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1291"/>
            <a:ext cx="8736905" cy="65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mpmait.ru/uploads/userfiles/shared/Alko/gde-lechit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08512" cy="65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mpmait.ru/uploads/userfiles/shared/Alko/alko-cov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320480" cy="65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81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2021-09-09T11:45:18Z</dcterms:created>
  <dcterms:modified xsi:type="dcterms:W3CDTF">2021-09-09T13:18:24Z</dcterms:modified>
</cp:coreProperties>
</file>