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https://avatars.mds.yandex.net/i?id=734b35dd7407f48b17ef6b797c77455d_l-5221497-images-thumbs&amp;n=1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6" t="17174" r="2022" b="10500"/>
          <a:stretch/>
        </p:blipFill>
        <p:spPr bwMode="auto">
          <a:xfrm>
            <a:off x="2627784" y="128026"/>
            <a:ext cx="2996569" cy="17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Мангостин - польза и вред для профилактики и лечения рака, заболеваний серд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7" b="3620"/>
          <a:stretch/>
        </p:blipFill>
        <p:spPr bwMode="auto">
          <a:xfrm>
            <a:off x="5580113" y="2413065"/>
            <a:ext cx="3439290" cy="212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неделя профилактики рака толстой кишки.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48" y="128026"/>
            <a:ext cx="1738840" cy="167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Колоректальный рак (рак толстой кишки): описание, методы диагностики и лече..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8" b="5285"/>
          <a:stretch/>
        </p:blipFill>
        <p:spPr bwMode="auto">
          <a:xfrm>
            <a:off x="5796136" y="180000"/>
            <a:ext cx="3197191" cy="216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Рак толстой кишки (колоректальный рак) .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3" b="6010"/>
          <a:stretch/>
        </p:blipFill>
        <p:spPr bwMode="auto">
          <a:xfrm>
            <a:off x="611560" y="1972778"/>
            <a:ext cx="4032448" cy="266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4" descr="В Беларуси в 2018 году выявлено 5415 новых случаев колоректального рака (зл...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" t="1056" r="6329" b="8436"/>
          <a:stretch/>
        </p:blipFill>
        <p:spPr bwMode="auto">
          <a:xfrm>
            <a:off x="96856" y="4637374"/>
            <a:ext cx="2530928" cy="217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У Женщин В Беларуси в 2018 году выявлено 5415 новых случаев колоректального...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16" b="6133"/>
          <a:stretch/>
        </p:blipFill>
        <p:spPr bwMode="auto">
          <a:xfrm>
            <a:off x="6012160" y="4637375"/>
            <a:ext cx="3023543" cy="213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нечеткими контурами, с отсутствием складок слизистой, с признаками выраженн...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" b="17617"/>
          <a:stretch/>
        </p:blipFill>
        <p:spPr bwMode="auto">
          <a:xfrm>
            <a:off x="2782662" y="4781390"/>
            <a:ext cx="3091265" cy="188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949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С 7 по 13 ноября Минздрав РФ проводит тематическую Неделю профилактики рака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67" y="185217"/>
            <a:ext cx="3050624" cy="330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С 7 по 13 ноября в Российской Федерации проходит неделя профилактики рака т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0550"/>
            <a:ext cx="2736304" cy="330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С 7 по 13 ноября в Российской Федерации проходит неделя профилактики рака т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288" y="188640"/>
            <a:ext cx="2991845" cy="331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С 7 по 13 ноября Минздрав РФ проводит тематическую Неделю профилактики рака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1" y="3645024"/>
            <a:ext cx="2929804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С 7 по 13 ноября Минздрав РФ проводит тематическую Неделю профилактики рака ..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755" y="3680445"/>
            <a:ext cx="293940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С 7 по 13 ноября - Неделя профилактики рака толстой кишки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680444"/>
            <a:ext cx="3012504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93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Клиника рака толстой кишки -запоры n n запоры сменяются профузными зловонны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4" t="4270" r="1819" b="11871"/>
          <a:stretch/>
        </p:blipFill>
        <p:spPr bwMode="auto">
          <a:xfrm>
            <a:off x="4183202" y="3494190"/>
            <a:ext cx="4852870" cy="3250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Причины нераспознанного рака толстой кишки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8" t="-1" r="5174" b="19452"/>
          <a:stretch/>
        </p:blipFill>
        <p:spPr bwMode="auto">
          <a:xfrm>
            <a:off x="4728377" y="347564"/>
            <a:ext cx="4277575" cy="283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В силу этого симптомы рака кишечника правых отделов толстой кишки нередко в..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5"/>
          <a:stretch/>
        </p:blipFill>
        <p:spPr bwMode="auto">
          <a:xfrm>
            <a:off x="171339" y="3815152"/>
            <a:ext cx="3931177" cy="2608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Кроме перечисленных, у больного появляются признаки рака толстой кишки, хар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7" y="101824"/>
            <a:ext cx="4535785" cy="339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07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Слайд 87: Алгоритм диагностики рака толстой кишки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72" y="116632"/>
            <a:ext cx="8773815" cy="6575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7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Picture 10" descr="* Появление дискомфорта прямой кишки - это повод для обращения к проктологу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2" t="2627" r="2819" b="5654"/>
          <a:stretch/>
        </p:blipFill>
        <p:spPr bwMode="auto">
          <a:xfrm>
            <a:off x="5311753" y="2996952"/>
            <a:ext cx="3699080" cy="369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Диагностика рака толстой кишки Лабораторная диагностика:Клинический и биохи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43" y="116633"/>
            <a:ext cx="5092539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Признаки и лечение рака толстой кишки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77072"/>
            <a:ext cx="4248472" cy="272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Стадия рака толстой кишки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1" t="7475" r="1876" b="3577"/>
          <a:stretch/>
        </p:blipFill>
        <p:spPr bwMode="auto">
          <a:xfrm>
            <a:off x="5660926" y="260648"/>
            <a:ext cx="330036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7747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2022-11-07T13:40:10Z</dcterms:created>
  <dcterms:modified xsi:type="dcterms:W3CDTF">2022-11-09T12:50:20Z</dcterms:modified>
</cp:coreProperties>
</file>