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8" r:id="rId5"/>
    <p:sldId id="258" r:id="rId6"/>
    <p:sldId id="27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8E85-FFE6-470C-96CE-F386C408DC8A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A8E-C8E5-422C-AF89-373126151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76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8E85-FFE6-470C-96CE-F386C408DC8A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A8E-C8E5-422C-AF89-373126151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47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8E85-FFE6-470C-96CE-F386C408DC8A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A8E-C8E5-422C-AF89-373126151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25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8E85-FFE6-470C-96CE-F386C408DC8A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A8E-C8E5-422C-AF89-373126151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83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8E85-FFE6-470C-96CE-F386C408DC8A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A8E-C8E5-422C-AF89-373126151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21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8E85-FFE6-470C-96CE-F386C408DC8A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A8E-C8E5-422C-AF89-373126151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31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8E85-FFE6-470C-96CE-F386C408DC8A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A8E-C8E5-422C-AF89-373126151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39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8E85-FFE6-470C-96CE-F386C408DC8A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A8E-C8E5-422C-AF89-373126151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0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8E85-FFE6-470C-96CE-F386C408DC8A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A8E-C8E5-422C-AF89-373126151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24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8E85-FFE6-470C-96CE-F386C408DC8A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A8E-C8E5-422C-AF89-373126151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767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8E85-FFE6-470C-96CE-F386C408DC8A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FA8E-C8E5-422C-AF89-373126151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9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78E85-FFE6-470C-96CE-F386C408DC8A}" type="datetimeFigureOut">
              <a:rPr lang="ru-RU" smtClean="0"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5FA8E-C8E5-422C-AF89-373126151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53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eab7e399c52a17d8d4b8763c6b62ada2-5371098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4" y="239712"/>
            <a:ext cx="9521825" cy="634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38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avatars.mds.yandex.net/i?id=57a30545400941243bc9811c1772d26ceb3f51ab-4120554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014200" cy="663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327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avatars.mds.yandex.net/i?id=a3106f2974d7fb60cb1a2bdcd55924c740d82d3a-6467253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72" y="177420"/>
            <a:ext cx="4498174" cy="337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avatars.mds.yandex.net/i?id=a45dc3aedb297cf589f2112f1973fad15fa19f64-8071172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362" y="122829"/>
            <a:ext cx="6404577" cy="360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avatars.mds.yandex.net/i?id=97957b19c9742f1d58c705324c7824247919fd25-5209846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314" y="3891292"/>
            <a:ext cx="3997136" cy="267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avatars.mds.yandex.net/i?id=9a8f2074e9fce40ca515a75f80f4738e15ddda04-9145889-images-thumb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61" y="3725405"/>
            <a:ext cx="5101664" cy="300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105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s://avatars.mds.yandex.net/i?id=b74991e00690ec8c4521a8c27a5a3e7758a046d0-8340613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14312"/>
            <a:ext cx="4992510" cy="28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avatars.mds.yandex.net/i?id=679945b2745ba252e2d8dcfa096ac4dc-5505041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9"/>
          <a:stretch/>
        </p:blipFill>
        <p:spPr bwMode="auto">
          <a:xfrm>
            <a:off x="5482374" y="214312"/>
            <a:ext cx="6516000" cy="38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avatars.mds.yandex.net/i?id=03cfb5e5b6af6ddfbbdf0e5ea823eb4c56cfb8ba-9215651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3153830"/>
            <a:ext cx="4778849" cy="3581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avatars.mds.yandex.net/i?id=24be12bef7df80848e52e060dbe2f550fcda545f-4911508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6" b="44762"/>
          <a:stretch/>
        </p:blipFill>
        <p:spPr bwMode="auto">
          <a:xfrm>
            <a:off x="5482374" y="4572384"/>
            <a:ext cx="5831622" cy="169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833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vatars.mds.yandex.net/i?id=1852133578d54be00637aad59f34576a6664462b-9065887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41" y="177422"/>
            <a:ext cx="11576577" cy="653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35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avatars.mds.yandex.net/i?id=3fbc492a6918d354066f0f4ad80257429dbe598f-7467285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98" y="173748"/>
            <a:ext cx="3938525" cy="2951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avatars.mds.yandex.net/i?id=62d094120e60e632fa8854ab1ce278ea82683e56-7612999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788" y="179488"/>
            <a:ext cx="5237062" cy="294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avatars.mds.yandex.net/i?id=da9f1fa13dfb75d8ec49e5a553c439f66fe7cbcf-4115767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88" y="3234519"/>
            <a:ext cx="5834743" cy="34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avatars.mds.yandex.net/i?id=aab62b7d8f7c088286d9702c25a4a7475f973f14-8185027-images-thumb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72" y="3246650"/>
            <a:ext cx="5879649" cy="339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764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Я</cp:lastModifiedBy>
  <cp:revision>5</cp:revision>
  <dcterms:created xsi:type="dcterms:W3CDTF">2023-05-06T21:55:24Z</dcterms:created>
  <dcterms:modified xsi:type="dcterms:W3CDTF">2023-05-09T15:34:45Z</dcterms:modified>
</cp:coreProperties>
</file>