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5" autoAdjust="0"/>
  </p:normalViewPr>
  <p:slideViewPr>
    <p:cSldViewPr snapToGrid="0">
      <p:cViewPr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5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8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69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82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68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5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6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6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6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4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2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6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C0BCB-3097-4B72-96C7-4B234EBB1DB7}" type="datetimeFigureOut">
              <a:rPr lang="ru-RU" smtClean="0"/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3E7C15-4397-46B6-8AE4-E5AF5DC441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9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vatars.mds.yandex.net/i?id=aa1fd4d784fc826d58b02c2696f2f212-5527422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" b="8533"/>
          <a:stretch/>
        </p:blipFill>
        <p:spPr bwMode="auto">
          <a:xfrm>
            <a:off x="115150" y="90691"/>
            <a:ext cx="3078054" cy="21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avatars.mds.yandex.net/i?id=77ccc808aebd672154dbefc4bb2984958ce46e15-4911504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t="-395" r="1843" b="2364"/>
          <a:stretch/>
        </p:blipFill>
        <p:spPr bwMode="auto">
          <a:xfrm>
            <a:off x="7178722" y="90691"/>
            <a:ext cx="4865051" cy="3809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avatars.mds.yandex.net/i?id=c8eb4a806d0b62ff99cefeea523553292e8741e8-9067511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" t="6808" r="4359" b="2148"/>
          <a:stretch/>
        </p:blipFill>
        <p:spPr bwMode="auto">
          <a:xfrm>
            <a:off x="292943" y="2489409"/>
            <a:ext cx="5554862" cy="414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avatars.mds.yandex.net/i?id=2b30c4b216379303478cbbb043beb4b1-5284059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9" t="8196" r="9811" b="7946"/>
          <a:stretch/>
        </p:blipFill>
        <p:spPr bwMode="auto">
          <a:xfrm>
            <a:off x="6104458" y="3389773"/>
            <a:ext cx="4390670" cy="324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avatars.mds.yandex.net/i?id=ed913692023e4c9c802ff89555424501c537cf97-7994142-images-thumb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9" t="5397" r="1665" b="4842"/>
          <a:stretch/>
        </p:blipFill>
        <p:spPr bwMode="auto">
          <a:xfrm>
            <a:off x="3589361" y="90691"/>
            <a:ext cx="3332708" cy="240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44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avatars.mds.yandex.net/i?id=98c67da0c6b5f727d20193694517798b-4233102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9" t="1943" r="3634" b="1758"/>
          <a:stretch/>
        </p:blipFill>
        <p:spPr bwMode="auto">
          <a:xfrm>
            <a:off x="6851176" y="115365"/>
            <a:ext cx="3950651" cy="331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avatars.mds.yandex.net/i?id=09ed9e4d8f0e0ebfd9bee56512f0d7a6-2924668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4852" r="2762" b="10103"/>
          <a:stretch/>
        </p:blipFill>
        <p:spPr bwMode="auto">
          <a:xfrm>
            <a:off x="638489" y="115365"/>
            <a:ext cx="4392000" cy="30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avatars.mds.yandex.net/i?id=a585d26fa03f3f119fb842d86ed89daed58b6fa7-8497122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2" t="2068" r="5843" b="11360"/>
          <a:stretch/>
        </p:blipFill>
        <p:spPr bwMode="auto">
          <a:xfrm>
            <a:off x="6564573" y="3491379"/>
            <a:ext cx="4671188" cy="336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avatars.mds.yandex.net/i?id=78e6cecd31a66a3088c294e5bb046aad81a977ac-7863844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" t="7462" r="5209" b="13103"/>
          <a:stretch/>
        </p:blipFill>
        <p:spPr bwMode="auto">
          <a:xfrm>
            <a:off x="100692" y="3206886"/>
            <a:ext cx="5467595" cy="361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75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ardacrb.ru/files/img/infection/ippp-polovoi1-m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48" y="95250"/>
            <a:ext cx="5597843" cy="6707306"/>
          </a:xfrm>
          <a:prstGeom prst="rect">
            <a:avLst/>
          </a:prstGeom>
          <a:noFill/>
          <a:ln>
            <a:noFill/>
          </a:ln>
          <a:effectLst>
            <a:glow rad="127000">
              <a:schemeClr val="tx2"/>
            </a:glow>
          </a:effectLst>
        </p:spPr>
      </p:pic>
      <p:pic>
        <p:nvPicPr>
          <p:cNvPr id="4098" name="Picture 2" descr="https://avatars.mds.yandex.net/i?id=2e5602fc2234bcbcfe2ff824e15a369671d6f964-4390495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6" t="3471" r="654" b="2042"/>
          <a:stretch/>
        </p:blipFill>
        <p:spPr bwMode="auto">
          <a:xfrm>
            <a:off x="423082" y="95250"/>
            <a:ext cx="5841240" cy="6707306"/>
          </a:xfrm>
          <a:prstGeom prst="rect">
            <a:avLst/>
          </a:prstGeom>
          <a:noFill/>
          <a:effectLst>
            <a:glow rad="127000">
              <a:schemeClr val="tx2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0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bardacrb.ru/files/img/infection/ippp-polovoi2-mi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1" t="3950" r="12838" b="2774"/>
          <a:stretch/>
        </p:blipFill>
        <p:spPr bwMode="auto">
          <a:xfrm>
            <a:off x="162591" y="152705"/>
            <a:ext cx="5904000" cy="42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bardacrb.ru/files/img/infection/ippp-polovoi3-min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" t="3244" r="2189" b="14307"/>
          <a:stretch/>
        </p:blipFill>
        <p:spPr bwMode="auto">
          <a:xfrm>
            <a:off x="6250675" y="1350590"/>
            <a:ext cx="5800298" cy="5227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77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b3add16fece3a5de3e2f82a1f95caf21b291bd0b-5232019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8" t="4535" r="1851" b="6028"/>
          <a:stretch/>
        </p:blipFill>
        <p:spPr bwMode="auto">
          <a:xfrm>
            <a:off x="6682997" y="174278"/>
            <a:ext cx="4114424" cy="332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60713093c73bbfb6d1ab206368c18550a8bc4aac-8411661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1" t="6101" r="3884" b="6496"/>
          <a:stretch/>
        </p:blipFill>
        <p:spPr bwMode="auto">
          <a:xfrm>
            <a:off x="6525692" y="3591277"/>
            <a:ext cx="4429033" cy="315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vatars.mds.yandex.net/i?id=ad6e6c4389cb93e9e944e4884e19e18b-5335421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7" y="3809999"/>
            <a:ext cx="5213696" cy="293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https://bardacrb.ru/files/img/infection/ippp-polovoi0-min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73" y="155283"/>
            <a:ext cx="4169125" cy="3625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90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c932865e371f365a158729a758a28124-5281542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4" t="3017" r="7602" b="42131"/>
          <a:stretch/>
        </p:blipFill>
        <p:spPr bwMode="auto">
          <a:xfrm>
            <a:off x="2413757" y="3343701"/>
            <a:ext cx="9507940" cy="337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https://avatars.mds.yandex.net/i?id=23ed5e459554eaabfd28386ee45be097-5369423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43" y="171839"/>
            <a:ext cx="4772025" cy="357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avatars.mds.yandex.net/i?id=cd47c7faa80fe3ae0f454b49d21d06ad8bccb929-8341432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2" t="7353" r="13418" b="12329"/>
          <a:stretch/>
        </p:blipFill>
        <p:spPr bwMode="auto">
          <a:xfrm>
            <a:off x="7307480" y="171839"/>
            <a:ext cx="3918182" cy="317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97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vatars.mds.yandex.net/i?id=d50945432708c6d183b413de759fcf05594db657-7574298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" t="2988" r="2557" b="1884"/>
          <a:stretch/>
        </p:blipFill>
        <p:spPr bwMode="auto">
          <a:xfrm>
            <a:off x="472943" y="100692"/>
            <a:ext cx="11088000" cy="664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9743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3834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8</cp:revision>
  <dcterms:created xsi:type="dcterms:W3CDTF">2023-05-06T17:24:46Z</dcterms:created>
  <dcterms:modified xsi:type="dcterms:W3CDTF">2023-05-09T14:06:59Z</dcterms:modified>
</cp:coreProperties>
</file>