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7"/>
  </p:notesMasterIdLst>
  <p:sldIdLst>
    <p:sldId id="273" r:id="rId2"/>
    <p:sldId id="261" r:id="rId3"/>
    <p:sldId id="256" r:id="rId4"/>
    <p:sldId id="271" r:id="rId5"/>
    <p:sldId id="257" r:id="rId6"/>
    <p:sldId id="258" r:id="rId7"/>
    <p:sldId id="260" r:id="rId8"/>
    <p:sldId id="262" r:id="rId9"/>
    <p:sldId id="274" r:id="rId10"/>
    <p:sldId id="276" r:id="rId11"/>
    <p:sldId id="264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D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1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D02B-44A4-41E7-A2DB-490000807009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2245D-ED87-4340-93AE-A008F295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3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2245D-ED87-4340-93AE-A008F29572F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9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24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7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733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92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3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8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68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3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0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4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0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4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7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4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2191-1FE1-4A4D-BCCD-DBE45E8E05EB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908142-0C04-41CD-B80F-C5FC76E15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16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avatars.mds.yandex.net/i?id=e26631b33007c00af1b3a4eae220830920ee3520-9198382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" t="4181" r="2534" b="4463"/>
          <a:stretch/>
        </p:blipFill>
        <p:spPr bwMode="auto">
          <a:xfrm>
            <a:off x="771108" y="186137"/>
            <a:ext cx="10171712" cy="649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24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i?id=83eea3d543cafa5a75594633c6c47e32ab7897ee-819423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2" y="223121"/>
            <a:ext cx="9805793" cy="6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69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avatars.mds.yandex.net/i?id=93fa0951c9b46bb2dcb77b93172f98d8f9111d46-755163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05" y="108512"/>
            <a:ext cx="8864183" cy="66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18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avatars.mds.yandex.net/i?id=c8c8209f19c917d4e1a9fe03caf5019d-423674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8" t="2163" r="1488" b="5450"/>
          <a:stretch/>
        </p:blipFill>
        <p:spPr bwMode="auto">
          <a:xfrm>
            <a:off x="6605517" y="141325"/>
            <a:ext cx="4265301" cy="263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avatars.mds.yandex.net/i?id=f477cee7cbdc9fa0d7a88f1800c8cda0a70b2f58-834035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60" y="196371"/>
            <a:ext cx="2986418" cy="257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avatars.mds.yandex.net/i?id=61ae25ecdaa9a14f9bf16730d6a77686-5475357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" r="13331"/>
          <a:stretch/>
        </p:blipFill>
        <p:spPr bwMode="auto">
          <a:xfrm>
            <a:off x="6305265" y="2863658"/>
            <a:ext cx="5395723" cy="393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s://avatars.mds.yandex.net/i?id=4e34fee90ebf5e0f1b968acfbb14ea1924573ba7-7766812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9" r="10004"/>
          <a:stretch/>
        </p:blipFill>
        <p:spPr bwMode="auto">
          <a:xfrm>
            <a:off x="793789" y="2863658"/>
            <a:ext cx="4961986" cy="389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74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avatars.mds.yandex.net/i?id=e74c98bdb344607be01eb50d9e40046867adc123-8539554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4" t="4732" r="5330" b="3067"/>
          <a:stretch/>
        </p:blipFill>
        <p:spPr bwMode="auto">
          <a:xfrm>
            <a:off x="3597286" y="297088"/>
            <a:ext cx="8330517" cy="636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s://avatars.mds.yandex.net/i?id=cefb88177c941dc1ff47b8e8a0500cea-7090441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0" t="3068" r="6504" b="8351"/>
          <a:stretch/>
        </p:blipFill>
        <p:spPr bwMode="auto">
          <a:xfrm>
            <a:off x="129365" y="297088"/>
            <a:ext cx="3348000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16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vatars.mds.yandex.net/i?id=ecb6ae676506675e9e033116182964fcf9ec07e1-919738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5" y="124226"/>
            <a:ext cx="11159958" cy="673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59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s://avatars.mds.yandex.net/i?id=4f655bcb18b2ed19e2ca85068616c619ae115b54-8797773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" t="6777" r="7672" b="11727"/>
          <a:stretch/>
        </p:blipFill>
        <p:spPr bwMode="auto">
          <a:xfrm>
            <a:off x="129469" y="153087"/>
            <a:ext cx="9122041" cy="629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51510" y="3005723"/>
            <a:ext cx="2940490" cy="3046988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здоровы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Берегите себя и своих близких!</a:t>
            </a:r>
          </a:p>
          <a:p>
            <a:pPr algn="ctr"/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14" descr="https://avatars.mds.yandex.net/i?id=2a00000179ed7a5286b80ed62adfada6b3f0-4788476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0" t="38222" r="9655" b="23262"/>
          <a:stretch/>
        </p:blipFill>
        <p:spPr bwMode="auto">
          <a:xfrm>
            <a:off x="9856922" y="4260884"/>
            <a:ext cx="1766807" cy="169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34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s://avatars.mds.yandex.net/i?id=734f009cb0ee11610930d9a1257eb1299edd4370-9289605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t="3877" r="436" b="11708"/>
          <a:stretch/>
        </p:blipFill>
        <p:spPr bwMode="auto">
          <a:xfrm>
            <a:off x="1227187" y="237127"/>
            <a:ext cx="9460800" cy="653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64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18b503c536b3d503dd71fb1ebb5d77b6c6214aee-622872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1" r="4369" b="442"/>
          <a:stretch/>
        </p:blipFill>
        <p:spPr bwMode="auto">
          <a:xfrm>
            <a:off x="1389392" y="137159"/>
            <a:ext cx="9491968" cy="660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48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e52e49501c830d15cdb8bcf3dd7a3af67f81ad7e-926392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" t="2626" r="1148" b="2362"/>
          <a:stretch/>
        </p:blipFill>
        <p:spPr bwMode="auto">
          <a:xfrm>
            <a:off x="1136440" y="145129"/>
            <a:ext cx="10050720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6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i?id=fa45f6e6468bf4d8a908ead0a5b4ee60365df9ff-9068831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3126" r="-3550" b="1855"/>
          <a:stretch/>
        </p:blipFill>
        <p:spPr bwMode="auto">
          <a:xfrm>
            <a:off x="1244184" y="198058"/>
            <a:ext cx="10329027" cy="659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97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s://avatars.mds.yandex.net/i?id=2b9c277327f72d4d0a0962555f24757e07c5a5ce-9067891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7"/>
          <a:stretch/>
        </p:blipFill>
        <p:spPr bwMode="auto">
          <a:xfrm>
            <a:off x="152400" y="292918"/>
            <a:ext cx="4969338" cy="457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avatars.mds.yandex.net/i?id=6126c48f109e4389eb6af37938ed0f2efde1ac55-9097932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160" y="292918"/>
            <a:ext cx="6930942" cy="588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8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vatars.mds.yandex.net/i?id=b6c9a916a4074683db849e65430e503d6f60bd40-849591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75" y="172369"/>
            <a:ext cx="41529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avatars.mds.yandex.net/i?id=b61e66664fd2eae91a4d97cf2ac4950b0f586577-9147831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482" r="977" b="5796"/>
          <a:stretch/>
        </p:blipFill>
        <p:spPr bwMode="auto">
          <a:xfrm>
            <a:off x="5291529" y="172369"/>
            <a:ext cx="6529156" cy="672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avatars.mds.yandex.net/i?id=11d78e6314400919e7773fee481497c85d673504-9221377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5" t="1" r="-156" b="21427"/>
          <a:stretch/>
        </p:blipFill>
        <p:spPr bwMode="auto">
          <a:xfrm>
            <a:off x="359764" y="3376842"/>
            <a:ext cx="4189692" cy="324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27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avatars.mds.yandex.net/i?id=83d3f12b535f15fbad0f6fc87024c8b267bb6efe-931190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044" y="198269"/>
            <a:ext cx="5796190" cy="560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avatars.mds.yandex.net/i?id=a13b83006540fa468fa055db56383dff6c5218a0-9102364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" t="1919" r="783" b="2565"/>
          <a:stretch/>
        </p:blipFill>
        <p:spPr bwMode="auto">
          <a:xfrm>
            <a:off x="147067" y="347961"/>
            <a:ext cx="5974355" cy="485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56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avatars.mds.yandex.net/i?id=67f1d23627198a2324adc1f3e4ac55ec9c300245-9242214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" r="2928" b="2862"/>
          <a:stretch/>
        </p:blipFill>
        <p:spPr bwMode="auto">
          <a:xfrm>
            <a:off x="595926" y="180000"/>
            <a:ext cx="10391864" cy="651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81030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10</Words>
  <Application>Microsoft Office PowerPoint</Application>
  <PresentationFormat>Широкоэкранный</PresentationFormat>
  <Paragraphs>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13</cp:revision>
  <dcterms:created xsi:type="dcterms:W3CDTF">2023-05-06T15:37:15Z</dcterms:created>
  <dcterms:modified xsi:type="dcterms:W3CDTF">2023-05-09T15:24:12Z</dcterms:modified>
</cp:coreProperties>
</file>