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2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лешки\Все флешки\Флешка 2023 г\КОД и ЛОГОТИП\КО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" y="-1"/>
            <a:ext cx="1355257" cy="135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Флешки\Все флешки\Флешка 2023 г\КОД и ЛОГОТИП\ЛОГОТИП и КО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1231" r="15051" b="30952"/>
          <a:stretch/>
        </p:blipFill>
        <p:spPr bwMode="auto">
          <a:xfrm>
            <a:off x="1475656" y="79651"/>
            <a:ext cx="2017472" cy="127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avatars.mds.yandex.net/i?id=2a000001893fbf92a494297803da14b4ac6e-1364332-fast-image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4" t="8916" r="59" b="6117"/>
          <a:stretch/>
        </p:blipFill>
        <p:spPr bwMode="auto">
          <a:xfrm>
            <a:off x="3635896" y="79651"/>
            <a:ext cx="2340000" cy="21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i?id=2a0000018942db84bef3f8491c41af29dcbc-1244236-fast-image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" t="8715" r="3767" b="6772"/>
          <a:stretch/>
        </p:blipFill>
        <p:spPr bwMode="auto">
          <a:xfrm>
            <a:off x="164801" y="2203651"/>
            <a:ext cx="4832926" cy="438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avatars.mds.yandex.net/i?id=2a0000018940af8b32bc4e8c371d2df2c7ee-1043922-fast-images&amp;n=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4" t="6418" r="4561" b="20441"/>
          <a:stretch/>
        </p:blipFill>
        <p:spPr bwMode="auto">
          <a:xfrm>
            <a:off x="4997727" y="3068960"/>
            <a:ext cx="4072874" cy="366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avatars.mds.yandex.net/i?id=2a0000018943b2d27fbc4c7a8e5695e30fc3-1043922-fast-images&amp;n=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8503"/>
          <a:stretch/>
        </p:blipFill>
        <p:spPr bwMode="auto">
          <a:xfrm>
            <a:off x="6084971" y="598376"/>
            <a:ext cx="2854822" cy="232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47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i?id=2a000001893eddcc224844353c994995f715-985151-fast-image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55856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vatars.mds.yandex.net/i?id=2a0000018943b2c93decc0b21845ed59ff3b-1380977-fast-image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36"/>
          <a:stretch/>
        </p:blipFill>
        <p:spPr bwMode="auto">
          <a:xfrm>
            <a:off x="100234" y="94254"/>
            <a:ext cx="2988734" cy="247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avatars.mds.yandex.net/i?id=2a000001894378e253ea6c02c37036995046-1370901-fast-image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160" y="80643"/>
            <a:ext cx="3216404" cy="321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s://avatars.mds.yandex.net/i?id=2a0000018942d5941d71431d04a2029c3fcc-1364332-fast-image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190" y="200537"/>
            <a:ext cx="2508382" cy="250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s://avatars.mds.yandex.net/i?id=2a00000189432151efffb15fd067fe67fdf4-939652-fast-image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30" y="2708920"/>
            <a:ext cx="3986218" cy="3986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s://avatars.mds.yandex.net/i?id=2a0000018940c56743b3815c8e41e55e62e5-1525741-fast-images&amp;n=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59634"/>
            <a:ext cx="4272428" cy="376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0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i?id=2a00000189457b1b5f13006d5e785fe77d82-1075067-fast-image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2387"/>
            <a:ext cx="8819177" cy="668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31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avatars.mds.yandex.net/i?id=2a00000189432847aea4f0c705e54450f297-985151-fast-image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0" b="6494"/>
          <a:stretch/>
        </p:blipFill>
        <p:spPr bwMode="auto">
          <a:xfrm>
            <a:off x="4928802" y="116632"/>
            <a:ext cx="3987217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vatars.mds.yandex.net/i?id=2a00000189403cead64451f65947739051bb-402118-fast-image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67" b="2578"/>
          <a:stretch/>
        </p:blipFill>
        <p:spPr bwMode="auto">
          <a:xfrm>
            <a:off x="710739" y="3629549"/>
            <a:ext cx="3528392" cy="302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avatars.mds.yandex.net/i?id=2a00000189402d169894e3482d9a76f1ed5b-467069-fast-image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39"/>
            <a:ext cx="3384376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avatars.mds.yandex.net/i?id=78b5bb001f6b5cfdac0b36d3281dc70e-5263630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662731"/>
            <a:ext cx="3988524" cy="298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304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avatars.mds.yandex.net/i?id=588d792608e5a695c809068ead985cbc-521703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2"/>
          <a:stretch/>
        </p:blipFill>
        <p:spPr bwMode="auto">
          <a:xfrm>
            <a:off x="179512" y="116632"/>
            <a:ext cx="8856099" cy="657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avatars.mds.yandex.net/i?id=2a000001894304e7fc2842f6f63532d80559-1524622-fast-image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12975"/>
            <a:ext cx="3480048" cy="348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41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2023-07-11T10:20:58Z</dcterms:created>
  <dcterms:modified xsi:type="dcterms:W3CDTF">2023-07-11T16:28:30Z</dcterms:modified>
</cp:coreProperties>
</file>