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media/image5.png" ContentType="image/png"/>
  <Override PartName="/ppt/media/image4.png" ContentType="image/png"/>
  <Override PartName="/ppt/media/image3.png" ContentType="image/png"/>
  <Override PartName="/ppt/media/image7.png" ContentType="image/png"/>
  <Override PartName="/ppt/media/image9.png" ContentType="image/png"/>
  <Override PartName="/ppt/media/image2.jpeg" ContentType="image/jpeg"/>
  <Override PartName="/ppt/media/image8.png" ContentType="image/png"/>
  <Override PartName="/ppt/media/image1.jpeg" ContentType="image/jpeg"/>
  <Override PartName="/ppt/media/image6.png" ContentType="image/png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F26BEFC-F265-446B-88F6-C944283212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E201BD-B621-440A-9C9C-5B5EAE3BFB8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EE9DDCB-5833-48AF-847F-3EF11D2095D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7C3D210-06D0-4BEC-9290-4FDCCC000F6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AE7E85-1CF6-4B40-9207-0213C5C1143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44FDC2-6473-4CAC-9024-7E2C693E6B2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A5A67C-936D-448C-9626-F4A432BEF62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A55388-3031-431D-A687-269ADC5549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09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58659E-94F1-4820-AE91-82528FD8360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6683AF-C5DB-43DF-BF69-ECAA1400694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3880" y="368208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8C55C5-5678-484F-B3F8-0239977C02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3880" y="1604520"/>
            <a:ext cx="4015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88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CB0500-E4EC-4C6D-8549-74C40CA636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280FCE1-0246-4FCA-A8EE-5FB4BC1EE85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 descr="C:\Users\User\Desktop\Флешки\Все флешки\Флешка 2023 г\КОД и ЛОГОТИП\ЛОГОТИП и КОД.jpg"/>
          <p:cNvPicPr/>
          <p:nvPr/>
        </p:nvPicPr>
        <p:blipFill>
          <a:blip r:embed="rId1"/>
          <a:srcRect l="16207" t="31234" r="15047" b="30953"/>
          <a:stretch/>
        </p:blipFill>
        <p:spPr>
          <a:xfrm>
            <a:off x="1229400" y="65520"/>
            <a:ext cx="1685520" cy="106524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2" descr="C:\Users\User\Desktop\Флешки\Все флешки\Флешка 2023 г\КОД и ЛОГОТИП\КОД.jpg"/>
          <p:cNvPicPr/>
          <p:nvPr/>
        </p:nvPicPr>
        <p:blipFill>
          <a:blip r:embed="rId2"/>
          <a:stretch/>
        </p:blipFill>
        <p:spPr>
          <a:xfrm>
            <a:off x="32760" y="360"/>
            <a:ext cx="1195560" cy="1195560"/>
          </a:xfrm>
          <a:prstGeom prst="rect">
            <a:avLst/>
          </a:prstGeom>
          <a:ln w="0"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0" y="1195920"/>
            <a:ext cx="2880000" cy="1739880"/>
          </a:xfrm>
          <a:prstGeom prst="rect">
            <a:avLst/>
          </a:prstGeom>
          <a:ln w="0">
            <a:noFill/>
          </a:ln>
        </p:spPr>
      </p:pic>
      <p:pic>
        <p:nvPicPr>
          <p:cNvPr id="44" name="" descr=""/>
          <p:cNvPicPr/>
          <p:nvPr/>
        </p:nvPicPr>
        <p:blipFill>
          <a:blip r:embed="rId4"/>
          <a:stretch/>
        </p:blipFill>
        <p:spPr>
          <a:xfrm>
            <a:off x="6355800" y="4571640"/>
            <a:ext cx="2491200" cy="2178000"/>
          </a:xfrm>
          <a:prstGeom prst="rect">
            <a:avLst/>
          </a:prstGeom>
          <a:ln w="0">
            <a:noFill/>
          </a:ln>
        </p:spPr>
      </p:pic>
      <p:pic>
        <p:nvPicPr>
          <p:cNvPr id="45" name="" descr=""/>
          <p:cNvPicPr/>
          <p:nvPr/>
        </p:nvPicPr>
        <p:blipFill>
          <a:blip r:embed="rId5"/>
          <a:stretch/>
        </p:blipFill>
        <p:spPr>
          <a:xfrm>
            <a:off x="2892960" y="0"/>
            <a:ext cx="6107040" cy="277056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/>
          <p:cNvPicPr/>
          <p:nvPr/>
        </p:nvPicPr>
        <p:blipFill>
          <a:blip r:embed="rId6"/>
          <a:stretch/>
        </p:blipFill>
        <p:spPr>
          <a:xfrm>
            <a:off x="27360" y="3017520"/>
            <a:ext cx="6120000" cy="3780000"/>
          </a:xfrm>
          <a:prstGeom prst="rect">
            <a:avLst/>
          </a:prstGeom>
          <a:ln w="0">
            <a:noFill/>
          </a:ln>
        </p:spPr>
      </p:pic>
      <p:pic>
        <p:nvPicPr>
          <p:cNvPr id="47" name="" descr=""/>
          <p:cNvPicPr/>
          <p:nvPr/>
        </p:nvPicPr>
        <p:blipFill>
          <a:blip r:embed="rId7"/>
          <a:stretch/>
        </p:blipFill>
        <p:spPr>
          <a:xfrm>
            <a:off x="6150600" y="2640240"/>
            <a:ext cx="2754000" cy="183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2520" y="12240"/>
            <a:ext cx="9077760" cy="6845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180000" y="192240"/>
            <a:ext cx="8901360" cy="646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Application>Редактор_презентаций/2.5.0.0$Linux_X86_64 LibreOffice_project/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2023-07-11T10:20:58Z</dcterms:created>
  <dc:creator>User</dc:creator>
  <dc:description/>
  <dc:language>ru-RU</dc:language>
  <cp:lastModifiedBy/>
  <cp:lastPrinted>2023-12-05T12:33:45Z</cp:lastPrinted>
  <dcterms:modified xsi:type="dcterms:W3CDTF">2023-12-11T19:28:25Z</dcterms:modified>
  <cp:revision>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</vt:i4>
  </property>
</Properties>
</file>