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0" r:id="rId4"/>
    <p:sldId id="26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15" autoAdjust="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F4E6CC-B25A-44E4-A721-A7AC267871D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CDBDA0-C307-44F4-AD3D-9654B83DC4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71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CDBDA0-C307-44F4-AD3D-9654B83DC41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8719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13500" y="48851"/>
            <a:ext cx="865283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12-18 декабря 2022 г. Неделя популяризации лучших практик укрепления </a:t>
            </a:r>
            <a:endParaRPr lang="ru-RU" sz="16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здоровья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рабочих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местах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Профилактика неинфекционных заболеваний, в том числе профессиональных, вклю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730" y="3306384"/>
            <a:ext cx="4172371" cy="3389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Здоровый образ жизни и профилактика основных неинфекционных заболеваний.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41" y="400240"/>
            <a:ext cx="1940321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Первичная профилактика хронических неинфекционных заболеваний - презентация..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287" b="29468"/>
          <a:stretch/>
        </p:blipFill>
        <p:spPr bwMode="auto">
          <a:xfrm>
            <a:off x="2339752" y="632719"/>
            <a:ext cx="3836171" cy="1188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Профилактика неинфекционных заболеваний и пропаганда здорового образа жизни..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835605"/>
            <a:ext cx="2853535" cy="213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Здоровый образ жизни и профилактика основных неинфекционных заболеваний. 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1" b="562"/>
          <a:stretch/>
        </p:blipFill>
        <p:spPr bwMode="auto">
          <a:xfrm>
            <a:off x="4921219" y="4064118"/>
            <a:ext cx="3766057" cy="2667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Профилактика неинфекционных заболеваний и пропаганда здорового образа жизни...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9" b="11943"/>
          <a:stretch/>
        </p:blipFill>
        <p:spPr bwMode="auto">
          <a:xfrm>
            <a:off x="6814968" y="380760"/>
            <a:ext cx="1669774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Презентация, доклад Здоровый образ жизни как профилактика основных неинфекц...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038"/>
          <a:stretch/>
        </p:blipFill>
        <p:spPr bwMode="auto">
          <a:xfrm>
            <a:off x="1547664" y="1792473"/>
            <a:ext cx="3521856" cy="1463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166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Здоровый образ жизни и профилактика основных неинфекционных заболеваний. 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5" t="5489" r="871" b="2400"/>
          <a:stretch/>
        </p:blipFill>
        <p:spPr bwMode="auto">
          <a:xfrm>
            <a:off x="261948" y="166248"/>
            <a:ext cx="4238044" cy="3071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Причины неинфекционных заболеваний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633" y="3501008"/>
            <a:ext cx="3856630" cy="289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Здоровый образ жизни и профилактика основных неинфекционных заболеваний. 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03" t="5159" r="598" b="627"/>
          <a:stretch/>
        </p:blipFill>
        <p:spPr bwMode="auto">
          <a:xfrm>
            <a:off x="4946444" y="220648"/>
            <a:ext cx="3888472" cy="2955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Презентация на тему: &amp;quot; &amp;quot;Основные факторы риска неинфекционных заб..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8" t="4523" r="4918" b="9740"/>
          <a:stretch/>
        </p:blipFill>
        <p:spPr bwMode="auto">
          <a:xfrm>
            <a:off x="4254826" y="3267599"/>
            <a:ext cx="4725503" cy="33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3413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4 основных фактора риска влияют на смертность от неинфекционных заболеваний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" b="2914"/>
          <a:stretch/>
        </p:blipFill>
        <p:spPr bwMode="auto">
          <a:xfrm>
            <a:off x="122509" y="3457152"/>
            <a:ext cx="4400448" cy="3103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Факторы риска хронических неинфекционных заболеваний. 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2" t="4878" r="5378" b="18006"/>
          <a:stretch/>
        </p:blipFill>
        <p:spPr bwMode="auto">
          <a:xfrm>
            <a:off x="123600" y="125353"/>
            <a:ext cx="4399357" cy="279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Кавай А. Т., Ли Л., Куллдорф М., Веллоцци С. и др.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7974" y="125353"/>
            <a:ext cx="4383894" cy="3231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Определение понятий здоровье, болезнь, предболезнь.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10" t="3758" r="4721" b="10537"/>
          <a:stretch/>
        </p:blipFill>
        <p:spPr bwMode="auto">
          <a:xfrm>
            <a:off x="4670044" y="3618385"/>
            <a:ext cx="4361823" cy="2618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837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Семь основные факторы риска для неинфекционных заболеваний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4" t="8411" r="4466" b="7278"/>
          <a:stretch/>
        </p:blipFill>
        <p:spPr bwMode="auto">
          <a:xfrm>
            <a:off x="323528" y="157303"/>
            <a:ext cx="3888000" cy="25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Ведущие причины роста неинфекционных заболеваний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83" t="2748" r="4455" b="9163"/>
          <a:stretch/>
        </p:blipFill>
        <p:spPr bwMode="auto">
          <a:xfrm>
            <a:off x="169088" y="2920669"/>
            <a:ext cx="4650566" cy="3420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Презентация, доклад &amp;quot;Интернациональное здоровье: Неинфекционные заболе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1537" y="157303"/>
            <a:ext cx="4365669" cy="3271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Здоровый образ жизни и профилактика основных неинфекционных заболеваний. 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7" y="3556992"/>
            <a:ext cx="2715151" cy="1746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Презентация на тему: Здоровый образ жизни и профилактика основных неинфекци...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15" t="71644" r="12809" b="6189"/>
          <a:stretch/>
        </p:blipFill>
        <p:spPr bwMode="auto">
          <a:xfrm>
            <a:off x="4852530" y="5481861"/>
            <a:ext cx="4140064" cy="82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14960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15</Words>
  <Application>Microsoft Office PowerPoint</Application>
  <PresentationFormat>Экран (4:3)</PresentationFormat>
  <Paragraphs>3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11</cp:revision>
  <dcterms:created xsi:type="dcterms:W3CDTF">2022-12-13T09:29:58Z</dcterms:created>
  <dcterms:modified xsi:type="dcterms:W3CDTF">2022-12-13T12:11:42Z</dcterms:modified>
</cp:coreProperties>
</file>