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90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лешки\Все флешки\Флешка 2023 г\ИП из ГУЗОТ ЦОЗиМП и приказы к ним\СД\Плакаты по СД в паинт 3д\СД 2 типа Плака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8904"/>
            <a:ext cx="5760640" cy="653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Факторы, влияющие на развитие сахарного диабета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t="4437" r="5812" b="9343"/>
          <a:stretch/>
        </p:blipFill>
        <p:spPr bwMode="auto">
          <a:xfrm>
            <a:off x="6031713" y="1464541"/>
            <a:ext cx="3035619" cy="287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i?id=1efac93c1b0354f46d8e5cb80dc802bf6f4c374b-5226207-images-thumbs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" t="6651" r="27909" b="-440"/>
          <a:stretch/>
        </p:blipFill>
        <p:spPr bwMode="auto">
          <a:xfrm>
            <a:off x="6007333" y="4395160"/>
            <a:ext cx="3060000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Флешки\Все флешки\Флешка 2023 г\КОД и ЛОГОТИП\КОД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714" y="118904"/>
            <a:ext cx="1196752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esktop\Флешки\Все флешки\Флешка 2023 г\КОД и ЛОГОТИП\ЛОГОТИП и КОД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7" t="31231" r="15051" b="30952"/>
          <a:stretch/>
        </p:blipFill>
        <p:spPr bwMode="auto">
          <a:xfrm>
            <a:off x="7228458" y="184066"/>
            <a:ext cx="1686640" cy="106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085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лешки\Все флешки\Флешка 2023 г\ИП из ГУЗОТ ЦОЗиМП и приказы к ним\СД\Плакаты по СД в паинт 3д\Диагностика, профилактика, лечение СД 2 типа Плака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56886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i?id=8d3e48f050d250f5700502cfa88ea8b54dc88f01-8497639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 t="894" r="1876" b="1074"/>
          <a:stretch/>
        </p:blipFill>
        <p:spPr bwMode="auto">
          <a:xfrm>
            <a:off x="5940152" y="116632"/>
            <a:ext cx="3131848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mds.yandex.net/i?id=f8734d94f3db3408777b7ff029d3cd17bb741195-9067891-images-thumbs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" t="5609" r="4598" b="6989"/>
          <a:stretch/>
        </p:blipFill>
        <p:spPr bwMode="auto">
          <a:xfrm>
            <a:off x="5843329" y="3456000"/>
            <a:ext cx="3318209" cy="306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332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avatars.mds.yandex.net/i?id=0b1b6d0e03be5156e78d25fc914f845e695c330d-6968661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" t="480" r="1601" b="10918"/>
          <a:stretch/>
        </p:blipFill>
        <p:spPr bwMode="auto">
          <a:xfrm>
            <a:off x="179512" y="144000"/>
            <a:ext cx="4340132" cy="335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avatars.mds.yandex.net/i?id=f17efa8531144edc8e1aff6b4ebc82411449dea7-9601198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3" b="8095"/>
          <a:stretch/>
        </p:blipFill>
        <p:spPr bwMode="auto">
          <a:xfrm>
            <a:off x="467544" y="3717032"/>
            <a:ext cx="3856059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avatars.mds.yandex.net/i?id=46fad458ebe6f0e7cab6e1c26a59a7887084adb8-8338869-images-thumbs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7322"/>
          <a:stretch/>
        </p:blipFill>
        <p:spPr bwMode="auto">
          <a:xfrm>
            <a:off x="4716017" y="26434"/>
            <a:ext cx="4248472" cy="337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avatars.mds.yandex.net/i?id=0722b20ef31269976ce763fbdf7ba916111d2243-9222921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44" y="3573016"/>
            <a:ext cx="444484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72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Сахарный диабет проект актуальность - 81 фото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7" t="2068" r="6163" b="4626"/>
          <a:stretch/>
        </p:blipFill>
        <p:spPr bwMode="auto">
          <a:xfrm>
            <a:off x="5436096" y="3933056"/>
            <a:ext cx="3636000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Основные симптомы появления сахарного диабета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6" t="2699" r="358" b="2675"/>
          <a:stretch/>
        </p:blipFill>
        <p:spPr bwMode="auto">
          <a:xfrm>
            <a:off x="56160" y="116632"/>
            <a:ext cx="5811984" cy="407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vatars.mds.yandex.net/i?id=0c8561c762e0ec268574852d91bc58e4786c46d0-9727996-images-thumbs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" t="9084" r="6553" b="-1962"/>
          <a:stretch/>
        </p:blipFill>
        <p:spPr bwMode="auto">
          <a:xfrm>
            <a:off x="491073" y="4185056"/>
            <a:ext cx="3996000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Какие Первые Признаки Сахарного Диабета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8" t="6277" r="-1078" b="13044"/>
          <a:stretch/>
        </p:blipFill>
        <p:spPr bwMode="auto">
          <a:xfrm>
            <a:off x="5976000" y="360000"/>
            <a:ext cx="3132000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51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avatars.mds.yandex.net/i?id=3d877d08b56d403c5ed6fb3f3f31d6aeb48e0d24-9311909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0" t="15105" r="12959" b="2204"/>
          <a:stretch/>
        </p:blipFill>
        <p:spPr bwMode="auto">
          <a:xfrm>
            <a:off x="179511" y="260648"/>
            <a:ext cx="8720051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0240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2023-08-14T09:33:42Z</dcterms:created>
  <dcterms:modified xsi:type="dcterms:W3CDTF">2023-08-14T10:16:24Z</dcterms:modified>
</cp:coreProperties>
</file>