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70" r:id="rId5"/>
    <p:sldId id="266" r:id="rId6"/>
    <p:sldId id="268" r:id="rId7"/>
    <p:sldId id="267" r:id="rId8"/>
    <p:sldId id="275" r:id="rId9"/>
    <p:sldId id="264" r:id="rId10"/>
    <p:sldId id="265" r:id="rId11"/>
    <p:sldId id="278" r:id="rId12"/>
    <p:sldId id="280" r:id="rId13"/>
    <p:sldId id="281" r:id="rId14"/>
    <p:sldId id="283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9-25 декабря 2022 года - Неделя популяризации потребления овощей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6433"/>
            <a:ext cx="5044430" cy="35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вощи содержат Витамины Минеральные вещества Углеводы(сахара, крахмал, клет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8" y="1503395"/>
            <a:ext cx="3104350" cy="23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рма потребления плодов и овощей на одного человека в год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047105"/>
            <a:ext cx="3585093" cy="26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868" y="156433"/>
            <a:ext cx="364206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13-19 февраля - Неделя популяризации потребления овощей и фруктов</a:t>
            </a:r>
          </a:p>
        </p:txBody>
      </p:sp>
      <p:pic>
        <p:nvPicPr>
          <p:cNvPr id="12290" name="Picture 2" descr="https://avatars.mds.yandex.net/i?id=6fc83ebb1e9b471c61e077efd372b545-368933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3082"/>
            <a:ext cx="4224694" cy="28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4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vatars.mds.yandex.net/i?id=512a2c9c06425ccab0d49d89dca2f2a5ada809fa-794749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avatars.mds.yandex.net/i?id=9bea065861b1991bc72602c0b0d4b71f9c958245-437564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5" y="116632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79df49de8a07e1186a610e7284275b716cf671ef-72151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40" y="207820"/>
            <a:ext cx="4789422" cy="30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58aa52edc79340fb2267b93f8e594993fb92c917-820981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" y="3429000"/>
            <a:ext cx="52120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avatars.mds.yandex.net/i?id=cd386cb4ea2d443907e06d476cefc417dc37c54a-762913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693427" cy="27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8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 19 по 25 декабря 2022 года проходит Неделя популяризации потребления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3278"/>
          <a:stretch/>
        </p:blipFill>
        <p:spPr bwMode="auto">
          <a:xfrm>
            <a:off x="4679505" y="3501008"/>
            <a:ext cx="4396933" cy="32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3b893e70bc9a652649662f9e5d5c5a1f16ea17a3-631118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149"/>
            <a:ext cx="2928627" cy="31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елки, жиры и углеводы - компоненты, потребляемой нами пищи, каждый из кото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3858" r="2051" b="3469"/>
          <a:stretch/>
        </p:blipFill>
        <p:spPr bwMode="auto">
          <a:xfrm>
            <a:off x="302999" y="3421989"/>
            <a:ext cx="41969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е рекомендуется соединять кислые фрукты с белковой и крахмалистой едой, зе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3000" r="1919" b="2009"/>
          <a:stretch/>
        </p:blipFill>
        <p:spPr bwMode="auto">
          <a:xfrm>
            <a:off x="4139952" y="108000"/>
            <a:ext cx="4500048" cy="331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6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020838eb48c4d33971cd82b764b4e9ec74a4b923-557767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0fdcf3d158483e7fd1724ad0274172fa6ec25e33-63837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i?id=19ff8dda731b243d4ee717744981a894e01965b1-757097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avatars.mds.yandex.net/i?id=66fc884e859ae36e5d629ec85da796f24c02d7cb-766408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1210"/>
            <a:ext cx="3995167" cy="34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02396fd967e1b26fcab613795f63804795cac2bd-826876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873690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6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avatars.mds.yandex.net/i?id=0532f86648047d910d0674e418b3336eca148499-775845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2825"/>
            <a:ext cx="4105873" cy="35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i?id=bb98f4e2ea769146d017a154a7ce0834493fb7a4-82111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968552" cy="37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avatars.mds.yandex.net/i?id=cb549dad9ba16364c9a2e6e902a6020bd4183979-383423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1522"/>
            <a:ext cx="3779143" cy="28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avatars.mds.yandex.net/i?id=71ce3ae87ca7c11914d8bbdb5cd7a113d5a53a3e-523327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00" y="260648"/>
            <a:ext cx="35551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8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877fc55196b2dcbb42212d98f098f2fd4cb2370e-6331485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5"/>
          <a:stretch/>
        </p:blipFill>
        <p:spPr bwMode="auto">
          <a:xfrm>
            <a:off x="4788024" y="260648"/>
            <a:ext cx="40271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Пирамида питания. человек и животные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6602"/>
            <a:ext cx="4536504" cy="34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аксимальная доза для ребенка (до 12 лет) - 100 мг. при больших физически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617561" cy="33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Чем полезны овощи и фрукты для человека?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b="5047"/>
          <a:stretch/>
        </p:blipFill>
        <p:spPr bwMode="auto">
          <a:xfrm>
            <a:off x="183997" y="3727302"/>
            <a:ext cx="4065289" cy="30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5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Фрукты и овощи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 t="12703" r="-632" b="4620"/>
          <a:stretch/>
        </p:blipFill>
        <p:spPr bwMode="auto">
          <a:xfrm>
            <a:off x="6588224" y="212800"/>
            <a:ext cx="2241415" cy="3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9ea83d5368fa9a253ea2e9f45b6fb488cc65cfd4-523509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733"/>
            <a:ext cx="5589860" cy="35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f82eb9e00f970f84b130c85eab18e3171b2e406c-754500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1425"/>
            <a:ext cx="3384376" cy="32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i?id=587748bae6209d01516b264709ec429e42d9ea45-821109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6899"/>
            <a:ext cx="3225713" cy="32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2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e44412bc51fb1507083013e7e76e5c2091510b34-849720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8" y="116632"/>
            <a:ext cx="47081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9a45a0d46e872358df054cd1f5b39533298f03b5-849740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53" y="141748"/>
            <a:ext cx="3503275" cy="35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00946952d61d96b637fe635df63beb57f0e9da31-755241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78" y="3652652"/>
            <a:ext cx="33813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7b5752f0699a2f972e7ef30d0b6743f9072807c6-849578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8" y="3612161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1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НАИБОЛЬШЕЕ КОЛЛИЧЕСТВО САХАРА (ГЛЮКОЗЫ, САХАРОЗЫ, ФРУКТОЗЫ)ВиноградИнжирКры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11" y="3809999"/>
            <a:ext cx="32070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Топ 20 продуктов с наивысшим содержанием витамина C - SayYes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3616" r="3664" b="6973"/>
          <a:stretch/>
        </p:blipFill>
        <p:spPr bwMode="auto">
          <a:xfrm>
            <a:off x="131664" y="118296"/>
            <a:ext cx="4896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i?id=dc289cb0293b440898f8436fb5b247772128b033-8502968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337" r="539" b="3332"/>
          <a:stretch/>
        </p:blipFill>
        <p:spPr bwMode="auto">
          <a:xfrm>
            <a:off x="5539349" y="116631"/>
            <a:ext cx="3414574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f885083d6149e6026444e79cc1f7110212e95495-7803878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2897" r="8023" b="-173"/>
          <a:stretch/>
        </p:blipFill>
        <p:spPr bwMode="auto">
          <a:xfrm>
            <a:off x="828000" y="3600000"/>
            <a:ext cx="3744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0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urce. tozpat.ru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6849" r="5334" b="6586"/>
          <a:stretch/>
        </p:blipFill>
        <p:spPr bwMode="auto">
          <a:xfrm>
            <a:off x="5077894" y="188640"/>
            <a:ext cx="391870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6 вредных продуктов питания, вызывающих рак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3" y="61278"/>
            <a:ext cx="4843876" cy="36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мяса продовольственной продуктов молока прилавках недоедающими отечественно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38150"/>
            <a:ext cx="4529204" cy="3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avatars.mds.yandex.net/i?id=f52c794fcd2a64079db976ab1c5928cb749305c5-564646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5" y="3861048"/>
            <a:ext cx="3625974" cy="27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0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655d6722948f8d4a48d008b744333a26f4529aac-53232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8" y="132455"/>
            <a:ext cx="4200401" cy="33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7fe04efaebb5d07f05f6c075085a7033cd835247-818310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19" y="198066"/>
            <a:ext cx="4104456" cy="33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d7706912b39d46c02c268b7ed5a52edf3c083122-849723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721794"/>
            <a:ext cx="4572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i?id=65e09692a37b9996ce7a0f18f141e71aca81cbcd-848436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1794"/>
            <a:ext cx="4149177" cy="27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Неделя популяризации потребления овощей и фруктов - https://gkb11.medgis.ru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3330" r="1454" b="6560"/>
          <a:stretch/>
        </p:blipFill>
        <p:spPr bwMode="auto">
          <a:xfrm>
            <a:off x="3563888" y="2830464"/>
            <a:ext cx="5400600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ействительно, 7 и более порций овощей и фруктов по 80 г, необязательно сыр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" b="10674"/>
          <a:stretch/>
        </p:blipFill>
        <p:spPr bwMode="auto">
          <a:xfrm>
            <a:off x="79084" y="4005064"/>
            <a:ext cx="3340788" cy="22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меню должны быть свежие овощи и фрукты, богатые..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2" y="116632"/>
            <a:ext cx="443226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avatars.mds.yandex.net/i?id=26a778171d1315d5cb70c79800377eea8eb4b79e-849781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7840"/>
            <a:ext cx="26642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032b8d1aeee0ac736c86410125693aa6-523340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5740" r="11370" b="2469"/>
          <a:stretch/>
        </p:blipFill>
        <p:spPr bwMode="auto">
          <a:xfrm>
            <a:off x="1" y="81864"/>
            <a:ext cx="4402660" cy="42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10011fb92ce3931c63a8a72a30c18d44a6cc3191-775589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85846" cy="40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41c1120b2ff9efa18e57b5a9e2861bc2a46f9d58-776325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1" y="4301198"/>
            <a:ext cx="3247204" cy="24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07a0b8b4e80367f84138a6da04be83f9-4599759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3839" r="3163" b="374"/>
          <a:stretch/>
        </p:blipFill>
        <p:spPr bwMode="auto">
          <a:xfrm>
            <a:off x="5220072" y="4249200"/>
            <a:ext cx="2800851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92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2022-12-19T16:15:07Z</dcterms:created>
  <dcterms:modified xsi:type="dcterms:W3CDTF">2023-02-08T13:59:59Z</dcterms:modified>
</cp:coreProperties>
</file>