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A569F-7231-44E6-B30C-DEA442491723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F4F06-F39C-457C-AB7D-BE4C936F8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0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4F06-F39C-457C-AB7D-BE4C936F87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27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Флешки\Все флешки\Флешка 2023 г\КОД и ЛОГОТИП\КО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" y="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Флешки\Все флешки\Флешка 2023 г\КОД и ЛОГОТИП\ЛОГОТИП и КОД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1231" r="15051" b="30952"/>
          <a:stretch/>
        </p:blipFill>
        <p:spPr bwMode="auto">
          <a:xfrm>
            <a:off x="1229168" y="65162"/>
            <a:ext cx="1686640" cy="106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vatars.mds.yandex.net/i?id=2a00000189f6c5bedf9e083e7dddf91a5f94-1380977-fast-image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3" y="1196752"/>
            <a:ext cx="2646408" cy="206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2a00000189f777ba3fc7d95afd4ceb6e80b2-935048-fast-image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" t="-1" r="4053" b="3149"/>
          <a:stretch/>
        </p:blipFill>
        <p:spPr bwMode="auto">
          <a:xfrm>
            <a:off x="4711226" y="3645024"/>
            <a:ext cx="4250036" cy="308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avatars.mds.yandex.net/i?id=2a00000189f4f3ecef6f77b52a0aaeaed8bc-1221758-fast-images&amp;n=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59" y="3222358"/>
            <a:ext cx="3416214" cy="353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avatars.mds.yandex.net/i?id=2a00000189f6d90ed076a3e1843e3aed6bc7-1532402-fast-images&amp;n=1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" t="1550" r="4709" b="6325"/>
          <a:stretch/>
        </p:blipFill>
        <p:spPr bwMode="auto">
          <a:xfrm>
            <a:off x="4303345" y="102918"/>
            <a:ext cx="4714235" cy="325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19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i?id=2a00000189f4f3ca479bae2e6a1ac27b6116-1221006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0881"/>
            <a:ext cx="2824062" cy="28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vatars.mds.yandex.net/i?id=2a00000189f2effb70fbfabe7c4669389e40-1594506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17637" r="6673" b="5242"/>
          <a:stretch/>
        </p:blipFill>
        <p:spPr bwMode="auto">
          <a:xfrm>
            <a:off x="116075" y="4087218"/>
            <a:ext cx="3231789" cy="253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avatars.mds.yandex.net/i?id=2a00000189f73e0a26c7a791c06e93afe027-1393810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" t="1966" r="1526" b="6846"/>
          <a:stretch/>
        </p:blipFill>
        <p:spPr bwMode="auto">
          <a:xfrm>
            <a:off x="4211960" y="4221087"/>
            <a:ext cx="4752528" cy="258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vatars.mds.yandex.net/i?id=0fa177c10407504993d7700798fa3ebe5e739227-10517487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9" t="8778" r="10262" b="10864"/>
          <a:stretch/>
        </p:blipFill>
        <p:spPr bwMode="auto">
          <a:xfrm>
            <a:off x="3003575" y="133109"/>
            <a:ext cx="5960914" cy="39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76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avatars.mds.yandex.net/i?id=2a00000189f7b7ccf63e69028ffc9b270189-1666075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" t="1939" r="2146" b="2651"/>
          <a:stretch/>
        </p:blipFill>
        <p:spPr bwMode="auto">
          <a:xfrm>
            <a:off x="4427984" y="65161"/>
            <a:ext cx="4506881" cy="380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avatars.mds.yandex.net/i?id=2a00000189f44e4f98eddb34d9145e91be66-1629654-fast-image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47" y="98272"/>
            <a:ext cx="3437642" cy="343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vatars.mds.yandex.net/i?id=2a00000189f6fe3ab031bf28b48b7347a02a-925593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" r="7851"/>
          <a:stretch/>
        </p:blipFill>
        <p:spPr bwMode="auto">
          <a:xfrm>
            <a:off x="82498" y="3587757"/>
            <a:ext cx="4633518" cy="314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avatars.mds.yandex.net/i?id=2a00000189f665b8b8eaa32c67b9d6eba076-1602757-fast-image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863" y="3933056"/>
            <a:ext cx="4273975" cy="279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23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avatars.mds.yandex.net/i?id=ffa4d32bd216e65623aaf6b8171ba69c39f59b44-10414794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" t="3705" r="5075" b="10839"/>
          <a:stretch/>
        </p:blipFill>
        <p:spPr bwMode="auto">
          <a:xfrm>
            <a:off x="3275856" y="0"/>
            <a:ext cx="5724200" cy="389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avatars.mds.yandex.net/i?id=bfd2e8a2cd5bbca6ea1518380efd40a0eab95f23-9592077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20" y="3600400"/>
            <a:ext cx="4287313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Наше здоровье в наших руках плакат 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" t="3484" r="7592" b="125"/>
          <a:stretch/>
        </p:blipFill>
        <p:spPr bwMode="auto">
          <a:xfrm>
            <a:off x="4499993" y="3917088"/>
            <a:ext cx="4408592" cy="289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avatars.mds.yandex.net/i?id=fabcb1accf7da1bbd09f79c6b6255d67ba76c110-9288635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620688"/>
            <a:ext cx="3120281" cy="233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597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</Words>
  <Application>Microsoft Office PowerPoint</Application>
  <PresentationFormat>Экран (4:3)</PresentationFormat>
  <Paragraphs>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2023-08-15T06:14:31Z</dcterms:created>
  <dcterms:modified xsi:type="dcterms:W3CDTF">2023-08-15T08:05:43Z</dcterms:modified>
</cp:coreProperties>
</file>