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62" r:id="rId3"/>
    <p:sldId id="258" r:id="rId4"/>
    <p:sldId id="260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64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7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9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18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3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143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2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4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1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5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2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3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3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mcudp.kz/upload/medialibrary/c8d/c8d588a85074f67bacf99fcfcc66a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374" y="188640"/>
            <a:ext cx="6286544" cy="6455070"/>
          </a:xfrm>
          <a:prstGeom prst="rect">
            <a:avLst/>
          </a:prstGeom>
          <a:noFill/>
        </p:spPr>
      </p:pic>
      <p:pic>
        <p:nvPicPr>
          <p:cNvPr id="5" name="Picture 2" descr="http://medkumertau.ru/images/news/H6ArgjfWE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mvsosh4.ru/u/b7/0a95e41c4811eaa03cc8bb3aa61d52/-/IMG-20191211-WA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yasispolkom.ru/wp-content/uploads/2020/12/bronhialnaya_astma_pamyatka2_0-600x400.jpg"/>
          <p:cNvPicPr>
            <a:picLocks noChangeAspect="1" noChangeArrowheads="1"/>
          </p:cNvPicPr>
          <p:nvPr/>
        </p:nvPicPr>
        <p:blipFill>
          <a:blip r:embed="rId2"/>
          <a:srcRect t="4724"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7.cdn.eg.ru/wp-content/uploads/2018/04/50499033726015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14290"/>
            <a:ext cx="8856984" cy="6311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yslide.ru/documents_4/36c4a018667d71170e4b00ecd457e98e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0b7f/0007e736-21182dde/img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1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bs.twimg.com/media/DcN4Dx-X0AM7N9e.jpg:large"/>
          <p:cNvPicPr>
            <a:picLocks noChangeAspect="1" noChangeArrowheads="1"/>
          </p:cNvPicPr>
          <p:nvPr/>
        </p:nvPicPr>
        <p:blipFill>
          <a:blip r:embed="rId2"/>
          <a:srcRect l="8399" t="2100" r="5249" b="32896"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6</cp:revision>
  <dcterms:created xsi:type="dcterms:W3CDTF">2020-12-13T18:10:39Z</dcterms:created>
  <dcterms:modified xsi:type="dcterms:W3CDTF">2020-12-14T07:50:14Z</dcterms:modified>
</cp:coreProperties>
</file>