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4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лешки\Все флешки\Флешка 2023 г\КОД и ЛОГОТИП\КО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4" y="0"/>
            <a:ext cx="980728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Флешки\Все флешки\Флешка 2023 г\КОД и ЛОГОТИП\ЛОГОТИП и КОД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7" t="31231" r="15051" b="30952"/>
          <a:stretch/>
        </p:blipFill>
        <p:spPr bwMode="auto">
          <a:xfrm>
            <a:off x="1021782" y="65162"/>
            <a:ext cx="1448040" cy="91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i?id=2a0000018aa791240ca3a00597db0b8962bb-1407503-fast-image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9" r="5847"/>
          <a:stretch/>
        </p:blipFill>
        <p:spPr bwMode="auto">
          <a:xfrm>
            <a:off x="3825178" y="3651152"/>
            <a:ext cx="5241567" cy="300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avatars.mds.yandex.net/i?id=2a0000018aac1d028a820065bbd928f02434-953590-fast-image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6" t="6471" r="6877" b="2766"/>
          <a:stretch/>
        </p:blipFill>
        <p:spPr bwMode="auto">
          <a:xfrm>
            <a:off x="79219" y="1052760"/>
            <a:ext cx="2497156" cy="259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avatars.mds.yandex.net/i?id=2a0000018aa8d8636f61f9aa3533490dba0f-953590-fast-images&amp;n=1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1" t="1027" r="13783" b="335"/>
          <a:stretch/>
        </p:blipFill>
        <p:spPr bwMode="auto">
          <a:xfrm>
            <a:off x="2576375" y="89615"/>
            <a:ext cx="3253517" cy="228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avatars.mds.yandex.net/i?id=2a0000018aa83b1901de14730d347d7ae94d-1043612-fast-images&amp;n=1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9" t="7240" r="3786" b="1817"/>
          <a:stretch/>
        </p:blipFill>
        <p:spPr bwMode="auto">
          <a:xfrm>
            <a:off x="225605" y="3766487"/>
            <a:ext cx="2973861" cy="293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s://avatars.mds.yandex.net/i?id=2a0000018aa76f76fd480e666acb5b00ad46-1463148-fast-images&amp;n=1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3" r="3819"/>
          <a:stretch/>
        </p:blipFill>
        <p:spPr bwMode="auto">
          <a:xfrm>
            <a:off x="5868145" y="68238"/>
            <a:ext cx="3198600" cy="338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avatars.mds.yandex.net/i?id=2a0000018aa8a9d5d5900318885af95e61ae-774647-fast-images&amp;n=13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2" r="4683" b="12598"/>
          <a:stretch/>
        </p:blipFill>
        <p:spPr bwMode="auto">
          <a:xfrm>
            <a:off x="2843808" y="2406074"/>
            <a:ext cx="2016224" cy="191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47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i?id=2a0000018aa7521c049afe55afb616a56d2a-1221006-fast-image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2" t="6801" r="6504" b="2252"/>
          <a:stretch/>
        </p:blipFill>
        <p:spPr bwMode="auto">
          <a:xfrm>
            <a:off x="179512" y="132891"/>
            <a:ext cx="2664000" cy="27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avatars.mds.yandex.net/i?id=2a0000018aa80b5b20105b3e33db18379d0a-1677519-fast-image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" t="1761" r="784" b="1712"/>
          <a:stretch/>
        </p:blipFill>
        <p:spPr bwMode="auto">
          <a:xfrm>
            <a:off x="3419872" y="46389"/>
            <a:ext cx="5580136" cy="390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avatars.mds.yandex.net/i?id=2a0000018aac456ff35f9287f5596208839f-1625911-fast-image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62" y="2907650"/>
            <a:ext cx="1779296" cy="1779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avatars.mds.yandex.net/i?id=2a0000018aacf06e59f0d7888e432bde080a-1380813-fast-image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9" b="1082"/>
          <a:stretch/>
        </p:blipFill>
        <p:spPr bwMode="auto">
          <a:xfrm>
            <a:off x="2190625" y="2420888"/>
            <a:ext cx="189330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avatars.mds.yandex.net/i?id=2a0000018aac16278ac230ff24d523a833f3-221589-fast-images&amp;n=1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8" b="3959"/>
          <a:stretch/>
        </p:blipFill>
        <p:spPr bwMode="auto">
          <a:xfrm>
            <a:off x="5940152" y="3983575"/>
            <a:ext cx="3055557" cy="277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avatars.mds.yandex.net/i?id=fa9094359089b3ad771d41fa48b85d41-5170695-images-thumbs&amp;n=1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3" t="7976" r="8931" b="16436"/>
          <a:stretch/>
        </p:blipFill>
        <p:spPr bwMode="auto">
          <a:xfrm>
            <a:off x="2190625" y="4365104"/>
            <a:ext cx="3483199" cy="227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76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avatars.mds.yandex.net/i?id=1d47dfb8a73cfe81b43e760bc4df860874e7db25-5242570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1" t="8062" r="33930" b="12149"/>
          <a:stretch/>
        </p:blipFill>
        <p:spPr bwMode="auto">
          <a:xfrm>
            <a:off x="4213263" y="132710"/>
            <a:ext cx="4068056" cy="336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avatars.mds.yandex.net/i?id=2a0000018aad48bcad627b7218c62108f20b-1531905-fast-image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" b="1564"/>
          <a:stretch/>
        </p:blipFill>
        <p:spPr bwMode="auto">
          <a:xfrm>
            <a:off x="292662" y="132709"/>
            <a:ext cx="3487250" cy="325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avatars.mds.yandex.net/i?id=2a0000018aabbe394c3a04a265b0614cf9c6-1673436-fast-image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" t="13875" r="4314" b="-98"/>
          <a:stretch/>
        </p:blipFill>
        <p:spPr bwMode="auto">
          <a:xfrm>
            <a:off x="359183" y="3502585"/>
            <a:ext cx="3420729" cy="312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avatars.mds.yandex.net/i?id=2a0000018aaa776e6657fc7d799113c29910-1525849-fast-image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" t="8102" r="4078" b="3315"/>
          <a:stretch/>
        </p:blipFill>
        <p:spPr bwMode="auto">
          <a:xfrm>
            <a:off x="4202148" y="3595876"/>
            <a:ext cx="3466196" cy="304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240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i?id=2a0000018aaa72c1d0662967ac73af4d1828-1543035-fast-image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" t="6884" r="7073" b="5714"/>
          <a:stretch/>
        </p:blipFill>
        <p:spPr bwMode="auto">
          <a:xfrm>
            <a:off x="539552" y="81702"/>
            <a:ext cx="3312368" cy="322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avatars.mds.yandex.net/i?id=4b5e71b4a151d590d304678a69c1455ac4f690c9-8986614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5" t="2068" r="264" b="4626"/>
          <a:stretch/>
        </p:blipFill>
        <p:spPr bwMode="auto">
          <a:xfrm>
            <a:off x="154734" y="3341831"/>
            <a:ext cx="4640387" cy="336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avatars.mds.yandex.net/i?id=4771004f4d54823cd85b25107a3b2b7ab8741157-5876206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" r="1009" b="12598"/>
          <a:stretch/>
        </p:blipFill>
        <p:spPr bwMode="auto">
          <a:xfrm>
            <a:off x="4067944" y="116631"/>
            <a:ext cx="4932104" cy="328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avatars.mds.yandex.net/i?id=5164d06617db1bcf48dc06c39b06bff8f61205fe-9102364-images-thumb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73" y="3499438"/>
            <a:ext cx="40671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57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avatars.mds.yandex.net/i?id=2ee240b3a5d0791f086d771e73a57d774cf77e68-9284609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8811"/>
          <a:stretch/>
        </p:blipFill>
        <p:spPr bwMode="auto">
          <a:xfrm>
            <a:off x="971600" y="212655"/>
            <a:ext cx="7632848" cy="364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avatars.mds.yandex.net/i?id=dd318a81a80170d6a55b5698def6007d2d4abac0-7550683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1" t="1" r="1739" b="16140"/>
          <a:stretch/>
        </p:blipFill>
        <p:spPr bwMode="auto">
          <a:xfrm>
            <a:off x="252334" y="3925455"/>
            <a:ext cx="4211665" cy="274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avatars.mds.yandex.net/i?id=9321d9095ce80a27a59c5053f74684cebc405593-10521836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4" t="6386" r="7088" b="-173"/>
          <a:stretch/>
        </p:blipFill>
        <p:spPr bwMode="auto">
          <a:xfrm>
            <a:off x="4734498" y="4005064"/>
            <a:ext cx="4379279" cy="266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4095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2023-07-11T10:20:58Z</dcterms:created>
  <dcterms:modified xsi:type="dcterms:W3CDTF">2023-09-19T16:22:39Z</dcterms:modified>
</cp:coreProperties>
</file>