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58" r:id="rId5"/>
    <p:sldId id="270" r:id="rId6"/>
    <p:sldId id="266" r:id="rId7"/>
    <p:sldId id="259" r:id="rId8"/>
    <p:sldId id="274" r:id="rId9"/>
    <p:sldId id="261" r:id="rId10"/>
    <p:sldId id="262" r:id="rId11"/>
    <p:sldId id="268" r:id="rId12"/>
    <p:sldId id="267" r:id="rId13"/>
    <p:sldId id="275" r:id="rId14"/>
    <p:sldId id="271" r:id="rId15"/>
    <p:sldId id="263" r:id="rId16"/>
    <p:sldId id="264" r:id="rId17"/>
    <p:sldId id="265" r:id="rId18"/>
    <p:sldId id="269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9-25 декабря - Неделя популяризации потребления овощей и фрукт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" t="18599" r="1618" b="3292"/>
          <a:stretch/>
        </p:blipFill>
        <p:spPr bwMode="auto">
          <a:xfrm>
            <a:off x="201192" y="188639"/>
            <a:ext cx="3722736" cy="271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9-25 декабря 2022 года - Неделя популяризации потребления овощей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8797"/>
            <a:ext cx="43243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Овощи содержат Витамины Минеральные вещества Углеводы(сахара, крахмал, клет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09" y="3429000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Норма потребления плодов и овощей на одного человека в год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59" y="3437206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748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о 50: большая часть овощей и фруктов, зелени, каши, зерновой хлеб, фрукты,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" b="-404"/>
          <a:stretch/>
        </p:blipFill>
        <p:spPr bwMode="auto">
          <a:xfrm>
            <a:off x="155575" y="116632"/>
            <a:ext cx="8754190" cy="66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43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ource. tozpat.ru.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" t="6849" r="5334" b="6586"/>
          <a:stretch/>
        </p:blipFill>
        <p:spPr bwMode="auto">
          <a:xfrm>
            <a:off x="179512" y="188640"/>
            <a:ext cx="88170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704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отребление фруктов и овощей должно быть не менее 500г в сутки (≥... Принци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" b="4117"/>
          <a:stretch/>
        </p:blipFill>
        <p:spPr bwMode="auto">
          <a:xfrm>
            <a:off x="448783" y="324000"/>
            <a:ext cx="8485820" cy="64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37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В меню должны быть свежие овощи и фрукты, богатые..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7727"/>
            <a:ext cx="8808913" cy="653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05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Неделя популяризации потребления овощей и фруктов - https://gkb11.medgis.r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88908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171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Не рекомендуется соединять кислые фрукты с белковой и крахмалистой едой, зе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888474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739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ягодах и фруктах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9" y="188640"/>
            <a:ext cx="893486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692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...то можно включать их в рацион до трех раз в неделю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20725" cy="653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05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6 вредных продуктов питания, вызывающих рак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9282"/>
            <a:ext cx="8848936" cy="668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217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Действительно, 7 и более порций овощей и фруктов по 80 г, необязательно сыр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587"/>
            <a:ext cx="8849128" cy="680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84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Ежедневные нормы потребления (рекомендованы Российским Институтом Питания)*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2" y="188640"/>
            <a:ext cx="8613321" cy="645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078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мяса продовольственной продуктов молока прилавках недоедающими отечественно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6882"/>
            <a:ext cx="8873622" cy="663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Репа: калорийность, полезные свойства, какие вещества присутствуют в состав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3" y="61912"/>
            <a:ext cx="8816811" cy="660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588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Белки, жиры и углеводы - компоненты, потребляемой нами пищи, каждый из кото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0" y="61912"/>
            <a:ext cx="8802018" cy="679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56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С 19 по 25 декабря 2022 года проходит Неделя популяризации потребления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7" y="74371"/>
            <a:ext cx="8505433" cy="668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462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Опубликовано: 19.1.2021.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0" t="1174" r="24913" b="2345"/>
          <a:stretch/>
        </p:blipFill>
        <p:spPr bwMode="auto">
          <a:xfrm>
            <a:off x="395536" y="144000"/>
            <a:ext cx="8424936" cy="652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95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 19 по 25 декабря Минздрав России проводит Неделю популяризации потреблени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8138"/>
            <a:ext cx="5472608" cy="650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Фрукты и овощи.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9" t="12703" r="-632" b="4620"/>
          <a:stretch/>
        </p:blipFill>
        <p:spPr bwMode="auto">
          <a:xfrm>
            <a:off x="5868144" y="266760"/>
            <a:ext cx="3143617" cy="445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2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росмотр содержимого документа &amp;quot;Определение содержания витамина С в ов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1912"/>
            <a:ext cx="8816811" cy="660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910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nternetwork holding Gloryon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7305" r="15223" b="12905"/>
          <a:stretch/>
        </p:blipFill>
        <p:spPr bwMode="auto">
          <a:xfrm>
            <a:off x="179514" y="188640"/>
            <a:ext cx="460216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НАИБОЛЬШЕЕ КОЛЛИЧЕСТВО САХАРА (ГЛЮКОЗЫ, САХАРОЗЫ, ФРУКТОЗЫ)ВиноградИнжирКры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4"/>
            <a:ext cx="3651254" cy="336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Топ 20 продуктов с наивысшим содержанием витамина C - SayYes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5306869" cy="336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00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Пирамида питания. человек и животные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4811"/>
            <a:ext cx="8568952" cy="648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891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Максимальная доза для ребенка (до 12 лет) - 100 мг. при больших физических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8" y="188640"/>
            <a:ext cx="885293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5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Чем полезны овощи и фрукты для человека?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" b="5047"/>
          <a:stretch/>
        </p:blipFill>
        <p:spPr bwMode="auto">
          <a:xfrm>
            <a:off x="150147" y="144000"/>
            <a:ext cx="8828633" cy="652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8398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2022-12-19T16:15:07Z</dcterms:created>
  <dcterms:modified xsi:type="dcterms:W3CDTF">2022-12-19T17:31:26Z</dcterms:modified>
</cp:coreProperties>
</file>