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7" autoAdjust="0"/>
    <p:restoredTop sz="94660"/>
  </p:normalViewPr>
  <p:slideViewPr>
    <p:cSldViewPr>
      <p:cViewPr>
        <p:scale>
          <a:sx n="70" d="100"/>
          <a:sy n="70" d="100"/>
        </p:scale>
        <p:origin x="-3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83D4-D2DC-48C3-BB6E-C9EA5ACC9022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9D88-1E23-48C2-9ADC-3CEF9E93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9D88-1E23-48C2-9ADC-3CEF9E931B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2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000001865fe4e4d0f77f4c7bf548fc4b76-1379847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40"/>
            <a:ext cx="4439461" cy="31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2a0000017a043c2e6263c1ed762f302b68e0-407954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78" y="3429000"/>
            <a:ext cx="4572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d58c79789074f1ec1bcde16c7f97a5228061e2e2-382658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1320"/>
            <a:ext cx="4191892" cy="3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195782"/>
            <a:ext cx="403244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20-26.02.2023 г. Неделя ответственного отношения к репродуктивному здоровью и здоровой беременности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6" descr="https://avatars.mds.yandex.net/i?id=6e2b32346e435c449cc506759d6c628cd46818fc-849721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4" y="4328016"/>
            <a:ext cx="4406545" cy="24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1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ea34dbb146952b1cd5c199f60cf54bb01c1b0d06-52351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1" y="116632"/>
            <a:ext cx="4197353" cy="31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7c5ff51cd66b7999b31846e548a1ab2c-425353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884"/>
            <a:ext cx="449922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2c932b34e1aa7588b3daffc25693b4ad734e134a-849723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3493"/>
            <a:ext cx="5820305" cy="34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aa3bd4155a30ba4a4a92759f08a7c3ec401e764e-520979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92" y="3323493"/>
            <a:ext cx="2927269" cy="21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8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a5f6c9b2bab46ab1a663bd5a81d5e310e147e1a7-549131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91" y="183323"/>
            <a:ext cx="4350184" cy="32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05371d541147a7f874cf10678bed69a45bac56db-8148275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7984" r="6163" b="1071"/>
          <a:stretch/>
        </p:blipFill>
        <p:spPr bwMode="auto">
          <a:xfrm>
            <a:off x="251519" y="183323"/>
            <a:ext cx="4283199" cy="32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f87f410383deb768c387f92c7f722d1f29e66938-361449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16" y="3524672"/>
            <a:ext cx="4324392" cy="31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d188b4cbd4028cf1f5bb235cf5b25b57ccfd7478-785479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24672"/>
            <a:ext cx="4283199" cy="32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5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i?id=32d8dffc7d93df79005e27c2426f04555b17493f-774389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16" y="87689"/>
            <a:ext cx="4227500" cy="31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b766fd633f05b19bbd112fbdaffa05e49ee144f2-84974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6" y="3452665"/>
            <a:ext cx="4572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61fd934f5269897c279b4d871a741bb299860275-457960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6431" r="12246" b="11616"/>
          <a:stretch/>
        </p:blipFill>
        <p:spPr bwMode="auto">
          <a:xfrm>
            <a:off x="251520" y="87690"/>
            <a:ext cx="4279821" cy="31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i?id=a2bc5c40de3de063396b81bfef9d1a0731e50708-523476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2665"/>
            <a:ext cx="4196190" cy="31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8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e429cb606016acd905e52465271866ade0c37cef-760785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5604" r="4193" b="7915"/>
          <a:stretch/>
        </p:blipFill>
        <p:spPr bwMode="auto">
          <a:xfrm>
            <a:off x="207511" y="188640"/>
            <a:ext cx="43780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70f442156ec51f30247f80abf8d848375495aec5-4859680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458" r="3291" b="9086"/>
          <a:stretch/>
        </p:blipFill>
        <p:spPr bwMode="auto">
          <a:xfrm>
            <a:off x="4716016" y="179497"/>
            <a:ext cx="4268856" cy="30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2eed2ceed562fcff3ae7220b3eb9b93d973cdff5-49610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48" y="3356992"/>
            <a:ext cx="42277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5608797340b086d8ee0f0212b06e6a71-5596602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8370" r="3642" b="14212"/>
          <a:stretch/>
        </p:blipFill>
        <p:spPr bwMode="auto">
          <a:xfrm>
            <a:off x="179511" y="3212976"/>
            <a:ext cx="44625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3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b2a64d5d9c0907dd9e150c8866c9cf02-513238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5637" r="7248" b="17528"/>
          <a:stretch/>
        </p:blipFill>
        <p:spPr bwMode="auto">
          <a:xfrm>
            <a:off x="3552091" y="112899"/>
            <a:ext cx="54060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a601a46a39a9e03317017eb6cc7f41c330f935ef-2417111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4222" r="3123" b="6167"/>
          <a:stretch/>
        </p:blipFill>
        <p:spPr bwMode="auto">
          <a:xfrm>
            <a:off x="288000" y="3532596"/>
            <a:ext cx="4356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74c5530d3ee212878ff7016c69ba1c2a6a5a9c27-849705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88" y="3851872"/>
            <a:ext cx="4111682" cy="24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vatars.mds.yandex.net/i?id=2a000001865fdd0510fd8554bf6bba2ae661-1385197-fast-image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2" y="131227"/>
            <a:ext cx="3075479" cy="32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13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2023-02-18T14:19:16Z</dcterms:created>
  <dcterms:modified xsi:type="dcterms:W3CDTF">2023-02-18T15:07:59Z</dcterms:modified>
</cp:coreProperties>
</file>