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10.png" ContentType="image/png"/>
  <Override PartName="/ppt/media/image2.jpeg" ContentType="image/jpeg"/>
  <Override PartName="/ppt/media/image1.jpeg" ContentType="image/jpeg"/>
  <Override PartName="/ppt/media/image8.png" ContentType="image/png"/>
  <Override PartName="/ppt/media/image11.png" ContentType="image/png"/>
  <Override PartName="/ppt/media/image9.png" ContentType="image/png"/>
  <Override PartName="/ppt/media/image7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F5DC7E-E046-4232-AEEB-01BFE5C03E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D07DB9-3303-420B-8BE3-A983CA90CC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8D3DE0-9C37-4E50-8580-927BA7A7B81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944B82-08D0-402C-86B6-D1D1CA35446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9B3737-5A30-4612-9732-7B58364E8F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E25E24-56CA-4B66-8E54-8BFB17BB25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48159F-06EA-441F-BA8E-4C4C2C0F0D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1FF88A-5CE7-447C-B715-F10BB9735F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E3CB0B-3FE1-40E6-940C-723249178F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A4C329-7B17-4A3D-B443-FB459232A1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453EB3-D2AD-4711-BF65-7A44BE10EF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EB66D7-23DA-4160-AE85-C0AF9145CC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46F379-C2C2-4412-8B70-7CB0330056A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C:\Users\User\Desktop\Флешки\Все флешки\Флешка 2023 г\КОД и ЛОГОТИП\ЛОГОТИП и КОД.jpg"/>
          <p:cNvPicPr/>
          <p:nvPr/>
        </p:nvPicPr>
        <p:blipFill>
          <a:blip r:embed="rId1"/>
          <a:srcRect l="16207" t="31234" r="15047" b="30953"/>
          <a:stretch/>
        </p:blipFill>
        <p:spPr>
          <a:xfrm>
            <a:off x="1229400" y="65520"/>
            <a:ext cx="1685160" cy="106488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2" descr="C:\Users\User\Desktop\Флешки\Все флешки\Флешка 2023 г\КОД и ЛОГОТИП\КОД.jpg"/>
          <p:cNvPicPr/>
          <p:nvPr/>
        </p:nvPicPr>
        <p:blipFill>
          <a:blip r:embed="rId2"/>
          <a:stretch/>
        </p:blipFill>
        <p:spPr>
          <a:xfrm>
            <a:off x="32760" y="360"/>
            <a:ext cx="1195200" cy="1195200"/>
          </a:xfrm>
          <a:prstGeom prst="rect">
            <a:avLst/>
          </a:prstGeom>
          <a:ln w="0"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55080" y="1195560"/>
            <a:ext cx="3004920" cy="234540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4"/>
          <a:stretch/>
        </p:blipFill>
        <p:spPr>
          <a:xfrm>
            <a:off x="81720" y="3960000"/>
            <a:ext cx="3702960" cy="2898000"/>
          </a:xfrm>
          <a:prstGeom prst="rect">
            <a:avLst/>
          </a:prstGeom>
          <a:ln w="0"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/>
        </p:blipFill>
        <p:spPr>
          <a:xfrm>
            <a:off x="4500000" y="3420000"/>
            <a:ext cx="3960000" cy="340776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6"/>
          <a:stretch/>
        </p:blipFill>
        <p:spPr>
          <a:xfrm>
            <a:off x="3150360" y="12240"/>
            <a:ext cx="5921640" cy="394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114840"/>
            <a:ext cx="9051840" cy="653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6120000" y="0"/>
            <a:ext cx="3027960" cy="226908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1620000" y="1977120"/>
            <a:ext cx="7510320" cy="497664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3"/>
          <a:stretch/>
        </p:blipFill>
        <p:spPr>
          <a:xfrm>
            <a:off x="0" y="12240"/>
            <a:ext cx="3106080" cy="232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80640" y="387000"/>
            <a:ext cx="8960400" cy="55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Application>Редактор_презентаций/2.5.0.0$Linux_X86_64 LibreOffice_project/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2023-07-11T10:20:58Z</dcterms:created>
  <dc:creator>User</dc:creator>
  <dc:description/>
  <dc:language>ru-RU</dc:language>
  <cp:lastModifiedBy/>
  <cp:lastPrinted>2023-12-05T12:33:45Z</cp:lastPrinted>
  <dcterms:modified xsi:type="dcterms:W3CDTF">2023-12-20T15:09:36Z</dcterms:modified>
  <cp:revision>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</vt:i4>
  </property>
</Properties>
</file>