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media/image6.png" ContentType="image/png"/>
  <Override PartName="/ppt/media/image5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1.png" ContentType="image/png"/>
  <Override PartName="/ppt/media/image2.png" ContentType="image/png"/>
  <Override PartName="/ppt/media/image12.png" ContentType="image/png"/>
  <Override PartName="/ppt/media/image13.png" ContentType="image/png"/>
  <Override PartName="/ppt/media/image10.png" ContentType="image/png"/>
  <Override PartName="/ppt/media/image8.png" ContentType="image/png"/>
  <Override PartName="/ppt/media/image9.png" ContentType="image/png"/>
  <Override PartName="/ppt/media/image7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C2E9FC-ED21-447D-9B31-8AA6C0833B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552EDF-885C-4724-B9A1-D5CABEF72B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0D9EDF-075B-49F3-9705-C33AFF8A35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EE4B78-C993-46EB-BB8B-A8FDC706A4D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06ADB5-558E-448C-825D-EF3385FD42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60A1F3-44A4-4158-9980-03AE694FA2C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08FB5D-8849-4A6F-BA89-7032B1690B4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2EF030-BB7F-4D05-A029-83DF6753856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6D4B14-F552-42CD-95FB-E778FB52AD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3FC9A8-5E5F-4F31-8958-BE588E7995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1A1A7A-A5BC-4E11-A3CE-9D473023228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949E5B-E7E4-49E7-8A36-4E94C5CBDA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332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6686F9-E2D2-4AE4-80A4-B33284583CD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108360" y="1174680"/>
            <a:ext cx="3671280" cy="2064960"/>
          </a:xfrm>
          <a:prstGeom prst="rect">
            <a:avLst/>
          </a:prstGeom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3060360" y="77040"/>
            <a:ext cx="1504080" cy="10026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3" descr="C:\Users\User\Desktop\Флешки\Все флешки\Флешка 2023 г\КОД и ЛОГОТИП\ЛОГОТИП и КОД.jpg"/>
          <p:cNvPicPr/>
          <p:nvPr/>
        </p:nvPicPr>
        <p:blipFill>
          <a:blip r:embed="rId3"/>
          <a:srcRect l="16207" t="31234" r="15047" b="30953"/>
          <a:stretch/>
        </p:blipFill>
        <p:spPr>
          <a:xfrm>
            <a:off x="1229400" y="65880"/>
            <a:ext cx="1684440" cy="10641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2" descr="C:\Users\User\Desktop\Флешки\Все флешки\Флешка 2023 г\КОД и ЛОГОТИП\КОД.jpg"/>
          <p:cNvPicPr/>
          <p:nvPr/>
        </p:nvPicPr>
        <p:blipFill>
          <a:blip r:embed="rId4"/>
          <a:stretch/>
        </p:blipFill>
        <p:spPr>
          <a:xfrm>
            <a:off x="33120" y="720"/>
            <a:ext cx="1194480" cy="119448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4679280" y="3960000"/>
            <a:ext cx="4320360" cy="215964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3979080" y="703440"/>
            <a:ext cx="5028480" cy="269964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180000" y="3403440"/>
            <a:ext cx="4418640" cy="325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-160560" y="12240"/>
            <a:ext cx="5200560" cy="430740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3600000" y="2880000"/>
            <a:ext cx="5506560" cy="394740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/>
        </p:blipFill>
        <p:spPr>
          <a:xfrm>
            <a:off x="5040000" y="180000"/>
            <a:ext cx="3871080" cy="2177640"/>
          </a:xfrm>
          <a:prstGeom prst="rect">
            <a:avLst/>
          </a:prstGeom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4"/>
          <a:stretch/>
        </p:blipFill>
        <p:spPr>
          <a:xfrm>
            <a:off x="73080" y="4319640"/>
            <a:ext cx="3526920" cy="250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08360" y="128520"/>
            <a:ext cx="9051480" cy="672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180000" y="180000"/>
            <a:ext cx="8819640" cy="62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cp:lastPrinted>2023-12-05T12:33:45Z</cp:lastPrinted>
  <dcterms:modified xsi:type="dcterms:W3CDTF">2023-12-20T16:18:54Z</dcterms:modified>
  <cp:revision>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