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75.ru/bffafcba12869ae8462491d1dbb6b3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8640"/>
            <a:ext cx="7332846" cy="65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217-eddps6di.xn--p1ai/images/2021%20%D0%B3%D0%BE%D0%B4/%D0%9D%D0%BE%D1%8F%D0%B1%D1%80%D1%8C/unnamed-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5" y="26652"/>
            <a:ext cx="2112169" cy="15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mzdnr.ru/sites/default/files/pnevmoniya_pamyatka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6" b="1781"/>
          <a:stretch/>
        </p:blipFill>
        <p:spPr bwMode="auto">
          <a:xfrm>
            <a:off x="172064" y="116632"/>
            <a:ext cx="88113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3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Остин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2021-11-12T09:50:40Z</dcterms:created>
  <dcterms:modified xsi:type="dcterms:W3CDTF">2021-11-12T10:51:26Z</dcterms:modified>
</cp:coreProperties>
</file>