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135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C419664-48B3-4BBE-92B3-3AE737AB20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E8EEF3-64A4-4879-BB78-9F6407474B9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FF85F0-8E23-45C4-A167-35E1FB5CD44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A8343-D511-49C6-8E4E-6F69E3DBD34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BBBE498-92CB-47E2-BBB4-B690FFBDDF99}" type="slidenum">
              <a:t>‹#›</a:t>
            </a:fld>
            <a:endParaRPr lang="en-US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33308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B35CB3-AB8C-4228-946D-D06588E69A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CA529C2-5579-44D8-BA60-127B7C5A298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FED29979-3D03-4142-AD9D-BCCAD59A34D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3534AC-39FF-4881-BD6A-AF025934079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6DEB70-63B3-44BC-8CF5-BA8B224737B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4C22E-068E-402A-B593-E1F8F69044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3DD40708-94D2-489C-AAF3-4FBFB000022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6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F5F4A0-A3D4-4C18-B459-E2A28727224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849E12B4-C804-4F8F-B46C-8CD88473AC2E}" type="slidenum">
              <a:t>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40F31B-2AB0-4947-9CC5-4150661FEE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6BB3A07-5915-47D5-9520-4FE28407E3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48FB9569-939C-4ACC-B65D-7A223C27D1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44A0F025-936D-495A-902D-FA55F8A86348}" type="slidenum">
              <a:t>2</a:t>
            </a:fld>
            <a:endParaRPr lang="ru-RU"/>
          </a:p>
        </p:txBody>
      </p:sp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EDCC8027-A59B-4BC6-B15E-F1C992172E2D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BF8CD234-9469-494C-AB93-B819C0692AD5}" type="slidenum">
              <a:t>2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DB9C13C2-A39D-4977-95DC-38B5CFDD9C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BAAF1B4D-793C-4E49-B5E9-45A21BD9BD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E4918F-AAE4-433C-AE07-158F84CFE5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6973DB2B-5DD5-4E67-A51E-611DCD048FC6}" type="slidenum">
              <a:t>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884C2D2-3E4D-4579-98D7-FE5AC53FD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6D204C5-D575-4B15-95C3-C7B4824702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3DB782-49F0-4703-8603-C6E9A5720E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9C8E2358-5FC3-4BB0-81BE-FC55BDFB1917}" type="slidenum">
              <a:t>4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0A05BD-F5A7-47CC-8624-CCC688CE5A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48E9700-0127-44DE-9793-38E26352B3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5FEEBA2F-5EB6-483B-83C8-2731EA80426A}"/>
              </a:ext>
            </a:extLst>
          </p:cNvPr>
          <p:cNvGrpSpPr/>
          <p:nvPr/>
        </p:nvGrpSpPr>
        <p:grpSpPr>
          <a:xfrm>
            <a:off x="-9360" y="-9360"/>
            <a:ext cx="10109160" cy="7578359"/>
            <a:chOff x="-9360" y="-9360"/>
            <a:chExt cx="10109160" cy="7578359"/>
          </a:xfrm>
        </p:grpSpPr>
        <p:cxnSp>
          <p:nvCxnSpPr>
            <p:cNvPr id="3" name="Straight Connector 16">
              <a:extLst>
                <a:ext uri="{FF2B5EF4-FFF2-40B4-BE49-F238E27FC236}">
                  <a16:creationId xmlns:a16="http://schemas.microsoft.com/office/drawing/2014/main" id="{98C6292A-F4A0-4F94-A6E8-00716EC49361}"/>
                </a:ext>
              </a:extLst>
            </p:cNvPr>
            <p:cNvCxnSpPr/>
            <p:nvPr/>
          </p:nvCxnSpPr>
          <p:spPr>
            <a:xfrm flipV="1">
              <a:off x="5656320" y="4602960"/>
              <a:ext cx="4434480" cy="295668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" name="Straight Connector 17">
              <a:extLst>
                <a:ext uri="{FF2B5EF4-FFF2-40B4-BE49-F238E27FC236}">
                  <a16:creationId xmlns:a16="http://schemas.microsoft.com/office/drawing/2014/main" id="{6D12575A-3E9C-4F58-B818-3BC1A39FCD19}"/>
                </a:ext>
              </a:extLst>
            </p:cNvPr>
            <p:cNvCxnSpPr/>
            <p:nvPr/>
          </p:nvCxnSpPr>
          <p:spPr>
            <a:xfrm>
              <a:off x="7764120" y="0"/>
              <a:ext cx="1343880" cy="7559640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prstDash val="solid"/>
              <a:miter/>
            </a:ln>
          </p:spPr>
        </p:cxn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A088C08A-A0E6-418A-974E-7F0BFC2127BF}"/>
                </a:ext>
              </a:extLst>
            </p:cNvPr>
            <p:cNvSpPr/>
            <p:nvPr/>
          </p:nvSpPr>
          <p:spPr>
            <a:xfrm>
              <a:off x="7597800" y="0"/>
              <a:ext cx="2502000" cy="75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AF4104B1-8E83-4BE8-9D8F-4A22AF292CDE}"/>
                </a:ext>
              </a:extLst>
            </p:cNvPr>
            <p:cNvSpPr/>
            <p:nvPr/>
          </p:nvSpPr>
          <p:spPr>
            <a:xfrm>
              <a:off x="7943040" y="-9360"/>
              <a:ext cx="2147760" cy="75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D9D6BBD9-3D12-4975-96AE-2BBA6FB416AA}"/>
                </a:ext>
              </a:extLst>
            </p:cNvPr>
            <p:cNvSpPr/>
            <p:nvPr/>
          </p:nvSpPr>
          <p:spPr>
            <a:xfrm>
              <a:off x="7317720" y="4321080"/>
              <a:ext cx="2770919" cy="3238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A8D760B6-B169-4C59-9950-9C8249409F1B}"/>
                </a:ext>
              </a:extLst>
            </p:cNvPr>
            <p:cNvSpPr/>
            <p:nvPr/>
          </p:nvSpPr>
          <p:spPr>
            <a:xfrm>
              <a:off x="7728479" y="-9360"/>
              <a:ext cx="2362320" cy="75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00A7874A-E203-400E-B4D8-072EC4A4F26D}"/>
                </a:ext>
              </a:extLst>
            </p:cNvPr>
            <p:cNvSpPr/>
            <p:nvPr/>
          </p:nvSpPr>
          <p:spPr>
            <a:xfrm>
              <a:off x="9145440" y="-9360"/>
              <a:ext cx="945360" cy="75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E141FE6E-84C3-4608-A2ED-B5AFB0C567D7}"/>
                </a:ext>
              </a:extLst>
            </p:cNvPr>
            <p:cNvSpPr/>
            <p:nvPr/>
          </p:nvSpPr>
          <p:spPr>
            <a:xfrm>
              <a:off x="8904600" y="-9360"/>
              <a:ext cx="1176120" cy="75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81AE664E-B048-4F43-AD45-A62A7B2A3EF7}"/>
                </a:ext>
              </a:extLst>
            </p:cNvPr>
            <p:cNvSpPr/>
            <p:nvPr/>
          </p:nvSpPr>
          <p:spPr>
            <a:xfrm>
              <a:off x="8885880" y="5394600"/>
              <a:ext cx="1205999" cy="2165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959E29B7-D39F-4EF0-BF86-21A975EA5257}"/>
                </a:ext>
              </a:extLst>
            </p:cNvPr>
            <p:cNvSpPr/>
            <p:nvPr/>
          </p:nvSpPr>
          <p:spPr>
            <a:xfrm>
              <a:off x="-9360" y="-9360"/>
              <a:ext cx="952200" cy="628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+- f4 0 f2"/>
                <a:gd name="f10" fmla="+- f3 0 f2"/>
                <a:gd name="f11" fmla="*/ f10 1 863600"/>
                <a:gd name="f12" fmla="*/ f9 1 56980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1C89BC3-E20B-475B-8EDB-868DD9D50C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6320" y="2650680"/>
            <a:ext cx="6423480" cy="1814760"/>
          </a:xfrm>
        </p:spPr>
        <p:txBody>
          <a:bodyPr anchor="b">
            <a:noAutofit/>
          </a:bodyPr>
          <a:lstStyle>
            <a:lvl1pPr algn="r">
              <a:defRPr sz="595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FB6922-4E41-4F0D-AC9F-2DD0C57B388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46320" y="4465440"/>
            <a:ext cx="6423480" cy="1209239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05C5372-3C1A-45F0-B8BF-EEF05F8E82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B6E486E-2A8A-48B2-AF54-A5817DC5DE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FB2CC05-2BAC-4D29-AC1A-0979EEE297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B5288-6D38-4EAB-BC96-B372E2E486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735D-4541-45FA-B263-66BB95FB2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120" y="672120"/>
            <a:ext cx="6998040" cy="3751920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DA9E9-CBAF-40A5-8E86-8BF2A5CE4A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120" y="4927680"/>
            <a:ext cx="6998040" cy="1731599"/>
          </a:xfrm>
        </p:spPr>
        <p:txBody>
          <a:bodyPr anchor="ctr"/>
          <a:lstStyle>
            <a:lvl1pPr marL="0" indent="0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96146-3A00-4016-B3B7-84820430E5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CFC48-8EF0-44AD-8139-FE2B1CA4A1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9F09F-3F27-4365-8A8B-83BFFF9995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AA0A1-FFCE-416C-82C8-D7F883C394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7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B73C-4956-420A-A3C9-FBF5B3014A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279" y="672120"/>
            <a:ext cx="6694200" cy="3331800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C642C2F-A2A1-440C-9481-4D4636C984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919" y="4003920"/>
            <a:ext cx="5974920" cy="420120"/>
          </a:xfrm>
        </p:spPr>
        <p:txBody>
          <a:bodyPr anchor="ctr"/>
          <a:lstStyle>
            <a:lvl1pPr marL="0" indent="0">
              <a:defRPr sz="177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E19EC1-8E04-42D1-ABFA-5ACD563FF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120" y="4927680"/>
            <a:ext cx="6998040" cy="1731599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4F62CE-6BAA-4F04-8ACB-8355F46022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EED0D7-D432-4362-AEF1-4D74507713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FA5B0-CEA6-4E23-A900-5224688BD3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58894-E89B-46EA-90DA-48BC9E15C49A}" type="slidenum">
              <a:t>‹#›</a:t>
            </a:fld>
            <a:endParaRPr lang="ru-RU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19F1377F-459A-4100-A506-11843A5BDB0F}"/>
              </a:ext>
            </a:extLst>
          </p:cNvPr>
          <p:cNvSpPr txBox="1"/>
          <p:nvPr/>
        </p:nvSpPr>
        <p:spPr>
          <a:xfrm>
            <a:off x="532080" y="871200"/>
            <a:ext cx="503999" cy="644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00" tIns="50400" rIns="100800" bIns="504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820" b="0" i="0" u="none" strike="noStrike" kern="1200" cap="none" spc="0" baseline="0">
                <a:ln>
                  <a:noFill/>
                </a:ln>
                <a:solidFill>
                  <a:srgbClr val="C0E474"/>
                </a:solidFill>
                <a:latin typeface="Arial" pitchFamily="18"/>
                <a:ea typeface="Microsoft YaHei" pitchFamily="2"/>
                <a:cs typeface="Lucida Sans" pitchFamily="2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E786A01-F376-4A5A-9B9D-170665EDC182}"/>
              </a:ext>
            </a:extLst>
          </p:cNvPr>
          <p:cNvSpPr txBox="1"/>
          <p:nvPr/>
        </p:nvSpPr>
        <p:spPr>
          <a:xfrm>
            <a:off x="7439040" y="3182040"/>
            <a:ext cx="503999" cy="644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00" tIns="50400" rIns="100800" bIns="504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820" b="0" i="0" u="none" strike="noStrike" kern="1200" cap="none" spc="0" baseline="0">
                <a:ln>
                  <a:noFill/>
                </a:ln>
                <a:solidFill>
                  <a:srgbClr val="C0E474"/>
                </a:solidFill>
                <a:latin typeface="Arial" pitchFamily="18"/>
                <a:ea typeface="Microsoft YaHei" pitchFamily="2"/>
                <a:cs typeface="Lucida Sans" pitchFamily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4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FB65-5F13-4A8D-B1DC-1E93F0D29C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120" y="2129760"/>
            <a:ext cx="6998040" cy="2860920"/>
          </a:xfrm>
        </p:spPr>
        <p:txBody>
          <a:bodyPr anchor="b"/>
          <a:lstStyle>
            <a:lvl1pPr>
              <a:defRPr sz="485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895EF-7075-46C3-B690-032ACC94AE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120" y="4990680"/>
            <a:ext cx="6998040" cy="166896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E70DC-EAF4-4E52-B65D-1FECC20DED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09D8D-A967-4DD3-812A-A1E686A9A9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EB6F-6034-4903-B906-7AB1F08370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CB4DDF-5876-447B-A2FC-77186399D84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25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985E-2858-4AC2-AD12-97FF2DCA4C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279" y="672120"/>
            <a:ext cx="6694200" cy="3331800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0736EC1-A3B8-41A9-BD04-0D0021CF4F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120" y="4423679"/>
            <a:ext cx="6998040" cy="567000"/>
          </a:xfrm>
        </p:spPr>
        <p:txBody>
          <a:bodyPr anchor="b"/>
          <a:lstStyle>
            <a:lvl1pPr marL="0" indent="0">
              <a:defRPr sz="265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1FDBE08-2B26-4B8A-82F3-D6D7D4DF77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120" y="4990680"/>
            <a:ext cx="6998040" cy="1668960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D4F9A4-2FE4-4FE7-98AD-8745726ABC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5C37D5-C176-443A-ABB7-CF94CD54B7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87BD48-B3A2-4B0C-89B7-E8CC09B4A4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B0120F-D1F3-49E1-8676-C5A5205FBCA7}" type="slidenum">
              <a:t>‹#›</a:t>
            </a:fld>
            <a:endParaRPr lang="ru-RU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1664EC9C-CEDD-4062-A573-63D09BB18E01}"/>
              </a:ext>
            </a:extLst>
          </p:cNvPr>
          <p:cNvSpPr txBox="1"/>
          <p:nvPr/>
        </p:nvSpPr>
        <p:spPr>
          <a:xfrm>
            <a:off x="532080" y="871200"/>
            <a:ext cx="503999" cy="644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00" tIns="50400" rIns="100800" bIns="504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820" b="0" i="0" u="none" strike="noStrike" kern="1200" cap="none" spc="0" baseline="0">
                <a:ln>
                  <a:noFill/>
                </a:ln>
                <a:solidFill>
                  <a:srgbClr val="C0E474"/>
                </a:solidFill>
                <a:latin typeface="Arial" pitchFamily="18"/>
                <a:ea typeface="Microsoft YaHei" pitchFamily="2"/>
                <a:cs typeface="Lucida Sans" pitchFamily="2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BE108CB-595E-4CE7-B785-1F835F64B199}"/>
              </a:ext>
            </a:extLst>
          </p:cNvPr>
          <p:cNvSpPr txBox="1"/>
          <p:nvPr/>
        </p:nvSpPr>
        <p:spPr>
          <a:xfrm>
            <a:off x="7439040" y="3182040"/>
            <a:ext cx="503999" cy="644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00" tIns="50400" rIns="100800" bIns="504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820" b="0" i="0" u="none" strike="noStrike" kern="1200" cap="none" spc="0" baseline="0">
                <a:ln>
                  <a:noFill/>
                </a:ln>
                <a:solidFill>
                  <a:srgbClr val="C0E474"/>
                </a:solidFill>
                <a:latin typeface="Arial" pitchFamily="18"/>
                <a:ea typeface="Microsoft YaHei" pitchFamily="2"/>
                <a:cs typeface="Lucida Sans" pitchFamily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877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ABA6-0979-40C6-AF21-8FC9C8A95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960" y="672120"/>
            <a:ext cx="6991199" cy="3331800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9543DB1-E2D0-4187-9185-D538E39D3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120" y="4423679"/>
            <a:ext cx="6998040" cy="567000"/>
          </a:xfrm>
        </p:spPr>
        <p:txBody>
          <a:bodyPr anchor="b"/>
          <a:lstStyle>
            <a:lvl1pPr marL="0" indent="0">
              <a:defRPr sz="2650">
                <a:solidFill>
                  <a:srgbClr val="90C226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8B8FCE-3F91-4964-9F33-4639E60F74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120" y="4990680"/>
            <a:ext cx="6998040" cy="1668960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14F5B0-A9C7-46DE-B3E9-F47A80791A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48D600-A0D3-41FD-A129-FE4DDE150F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A00AE6-9CD6-467D-9391-0D715DAD9C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917BD2-E403-4A27-A044-51A4DB8522F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C6C9-7184-4EC8-8F5E-917DBEF2CF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582DE-A90A-48CE-9B29-95B564ACD19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24AE2-BF54-4F2A-A7A1-CC38B64A30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A555E-35F7-4099-AE33-61359C7C63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89258-A5E8-40B7-95E7-597343BB80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F4DDE-DC0D-405C-B31E-80955D22A6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3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9FF1B-8649-4575-A5C9-D5ADB737E6C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89440" y="672120"/>
            <a:ext cx="1078920" cy="5788799"/>
          </a:xfrm>
        </p:spPr>
        <p:txBody>
          <a:bodyPr vert="eaVert" anchorCtr="1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24B5F-D2D8-47EE-A69F-8F944F016F9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2120" y="672120"/>
            <a:ext cx="5727240" cy="578879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5481-C5A7-46C1-A059-E53500685A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EE8B-1B3A-4D11-A9F5-D604B5E802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0F909-34CA-4419-8A22-1738014EE7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F6403-D58D-4B41-B0BE-96B4A6EE62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1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FA1D-2A97-49C0-BEFC-AC88735A18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1A46-08D1-448E-B72D-A8E4C0EDA0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2120" y="2381760"/>
            <a:ext cx="6998040" cy="4277880"/>
          </a:xfrm>
        </p:spPr>
        <p:txBody>
          <a:bodyPr/>
          <a:lstStyle>
            <a:lvl1pPr marL="378000" indent="-378000">
              <a:spcBef>
                <a:spcPts val="1100"/>
              </a:spcBef>
              <a:buClr>
                <a:srgbClr val="90C226"/>
              </a:buClr>
              <a:buSzPct val="80000"/>
              <a:buFont typeface="Wingdings 3"/>
              <a:buChar char=""/>
              <a:defRPr sz="1990">
                <a:solidFill>
                  <a:srgbClr val="404040"/>
                </a:solidFill>
              </a:defRPr>
            </a:lvl1pPr>
            <a:lvl2pPr marL="819000" marR="0" lvl="1" indent="-315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77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260000" marR="0" lvl="2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55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764000" marR="0" lvl="3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268000" marR="0" lvl="4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4CFD9-F539-44B5-A9B7-B948DDC1C4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E6BB9-1AB5-4EE2-A515-F996E4B58A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EF6C1-56C5-4C15-A37B-3153BEEDC4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2D5CE9-9A26-4C4E-9E05-24104E690B0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2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1EE8-97B3-4528-87B2-4402F5EBA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120" y="2977200"/>
            <a:ext cx="6998040" cy="2013480"/>
          </a:xfrm>
        </p:spPr>
        <p:txBody>
          <a:bodyPr anchor="b"/>
          <a:lstStyle>
            <a:lvl1pPr>
              <a:defRPr sz="441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31AE2-15BE-4B58-B81C-2F955B178A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120" y="4990680"/>
            <a:ext cx="6998040" cy="948599"/>
          </a:xfrm>
        </p:spPr>
        <p:txBody>
          <a:bodyPr/>
          <a:lstStyle>
            <a:lvl1pPr marL="0" indent="0">
              <a:defRPr sz="221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96065-1CF9-40C7-9E38-40214B9DCC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F3547-2EDB-4E26-AD37-56FC9E4B9A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FBEC0-B934-42BD-9EF7-54595EF1F6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5AC8BA-E6A7-44B5-8116-2C1B28C9F0D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5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8AA5-1A84-497B-859D-D43FF5601E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761F-8E92-4836-8CB4-01A5FE5783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2120" y="2381760"/>
            <a:ext cx="3404520" cy="4277880"/>
          </a:xfrm>
        </p:spPr>
        <p:txBody>
          <a:bodyPr/>
          <a:lstStyle>
            <a:lvl1pPr marL="378000" indent="-378000">
              <a:spcBef>
                <a:spcPts val="1100"/>
              </a:spcBef>
              <a:buClr>
                <a:srgbClr val="90C226"/>
              </a:buClr>
              <a:buSzPct val="80000"/>
              <a:buFont typeface="Wingdings 3"/>
              <a:buChar char=""/>
              <a:defRPr sz="1990">
                <a:solidFill>
                  <a:srgbClr val="404040"/>
                </a:solidFill>
              </a:defRPr>
            </a:lvl1pPr>
            <a:lvl2pPr marL="819000" marR="0" lvl="1" indent="-315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77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260000" marR="0" lvl="2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55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764000" marR="0" lvl="3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268000" marR="0" lvl="4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0367-6EE2-476E-927A-F3D57F81DE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65640" y="2381760"/>
            <a:ext cx="3404520" cy="4277880"/>
          </a:xfrm>
        </p:spPr>
        <p:txBody>
          <a:bodyPr/>
          <a:lstStyle>
            <a:lvl1pPr marL="378000" indent="-378000">
              <a:spcBef>
                <a:spcPts val="1100"/>
              </a:spcBef>
              <a:buClr>
                <a:srgbClr val="90C226"/>
              </a:buClr>
              <a:buSzPct val="80000"/>
              <a:buFont typeface="Wingdings 3"/>
              <a:buChar char=""/>
              <a:defRPr sz="1990">
                <a:solidFill>
                  <a:srgbClr val="404040"/>
                </a:solidFill>
              </a:defRPr>
            </a:lvl1pPr>
            <a:lvl2pPr marL="819000" marR="0" lvl="1" indent="-315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77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260000" marR="0" lvl="2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55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764000" marR="0" lvl="3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268000" marR="0" lvl="4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152B1-E652-4898-BE1E-7E7B8EE2D0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48F6A-9557-440F-844E-4374203450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D2852-2A11-4482-80BD-7DBA2AFA8A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04657F-6894-480E-93E9-353AE81C9FB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8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0597-EA65-4575-BDBD-05E5F7257A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EA625-7644-4817-B536-D97E6D0CBA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120" y="2382119"/>
            <a:ext cx="3407400" cy="635400"/>
          </a:xfrm>
        </p:spPr>
        <p:txBody>
          <a:bodyPr anchor="b"/>
          <a:lstStyle>
            <a:lvl1pPr marL="0" indent="0">
              <a:defRPr sz="265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7CFAB-9574-465F-9BB5-8E27D58113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2120" y="3017160"/>
            <a:ext cx="3407400" cy="3642119"/>
          </a:xfrm>
        </p:spPr>
        <p:txBody>
          <a:bodyPr/>
          <a:lstStyle>
            <a:lvl1pPr marL="378000" indent="-378000">
              <a:spcBef>
                <a:spcPts val="1100"/>
              </a:spcBef>
              <a:buClr>
                <a:srgbClr val="90C226"/>
              </a:buClr>
              <a:buSzPct val="80000"/>
              <a:buFont typeface="Wingdings 3"/>
              <a:buChar char=""/>
              <a:defRPr sz="1990">
                <a:solidFill>
                  <a:srgbClr val="404040"/>
                </a:solidFill>
              </a:defRPr>
            </a:lvl1pPr>
            <a:lvl2pPr marL="819000" marR="0" lvl="1" indent="-315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77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260000" marR="0" lvl="2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55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764000" marR="0" lvl="3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268000" marR="0" lvl="4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736DF-9225-4F99-92D0-3324009FE6C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262760" y="2382119"/>
            <a:ext cx="3407400" cy="635400"/>
          </a:xfrm>
        </p:spPr>
        <p:txBody>
          <a:bodyPr anchor="b"/>
          <a:lstStyle>
            <a:lvl1pPr marL="0" indent="0">
              <a:buNone/>
              <a:defRPr sz="265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47D69-F874-4D59-B4FA-2422E2D796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62760" y="3017160"/>
            <a:ext cx="3407400" cy="3642119"/>
          </a:xfrm>
        </p:spPr>
        <p:txBody>
          <a:bodyPr/>
          <a:lstStyle>
            <a:lvl1pPr marL="378000" indent="-378000">
              <a:spcBef>
                <a:spcPts val="1100"/>
              </a:spcBef>
              <a:buClr>
                <a:srgbClr val="90C226"/>
              </a:buClr>
              <a:buSzPct val="80000"/>
              <a:buFont typeface="Wingdings 3"/>
              <a:buChar char=""/>
              <a:defRPr sz="1990">
                <a:solidFill>
                  <a:srgbClr val="404040"/>
                </a:solidFill>
              </a:defRPr>
            </a:lvl1pPr>
            <a:lvl2pPr marL="819000" marR="0" lvl="1" indent="-315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77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260000" marR="0" lvl="2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55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764000" marR="0" lvl="3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268000" marR="0" lvl="4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743C3-5104-4AE1-869A-59410FE56B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4FA12-D1EA-48F1-A671-9D62206D68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B5A52-C19D-40BD-BA9A-4F96213A16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F381DD-7C71-4322-A1BD-CF0D2DD4A7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3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3CC6-C5CF-47E6-BED0-6CAA884763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0E019-1487-46A6-AF9A-BAEADB5E5C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3B560-3937-4454-A7E6-6EF411D4D7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76CA4-8199-48EA-B8BE-13B7134CD9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A4F8ED-E619-47AA-AD76-55789E42A54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3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EEB1C-815E-46F8-B88F-A4FA2EE59A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43208-E602-4821-A3EF-B7870DA8AA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6C5D2-F7F0-404B-9265-838E4DEECB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DB69CA-6A21-4CB0-A51D-3F0B29ED0D71}" type="slidenum">
              <a:t>‹#›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8F61E4A-C170-4D82-A669-16130EF5CA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 lIns="0" tIns="0" rIns="0" bIns="0" anchor="ctr"/>
          <a:lstStyle>
            <a:lvl1pPr algn="ctr" hangingPunct="0">
              <a:defRPr sz="4400">
                <a:latin typeface="Liberation Sans" pitchFamily="18"/>
              </a:defRPr>
            </a:lvl1pPr>
          </a:lstStyle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F075688-5D6C-4420-8ED7-B8A4E1FB7C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384080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defRPr sz="3200">
                <a:latin typeface="Liberation Sans" pitchFamily="18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09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F425-EDF2-42FB-8117-FE8C09E5B3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120" y="1652040"/>
            <a:ext cx="3075839" cy="1409399"/>
          </a:xfrm>
        </p:spPr>
        <p:txBody>
          <a:bodyPr anchor="b"/>
          <a:lstStyle>
            <a:lvl1pPr>
              <a:defRPr sz="221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3A955-22BA-4284-92F5-F468AED4C0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36960" y="567720"/>
            <a:ext cx="3732840" cy="6091919"/>
          </a:xfrm>
        </p:spPr>
        <p:txBody>
          <a:bodyPr/>
          <a:lstStyle>
            <a:lvl1pPr marL="378000" indent="-378000">
              <a:spcBef>
                <a:spcPts val="1100"/>
              </a:spcBef>
              <a:buClr>
                <a:srgbClr val="90C226"/>
              </a:buClr>
              <a:buSzPct val="80000"/>
              <a:buFont typeface="Wingdings 3"/>
              <a:buChar char=""/>
              <a:defRPr sz="1990">
                <a:solidFill>
                  <a:srgbClr val="404040"/>
                </a:solidFill>
              </a:defRPr>
            </a:lvl1pPr>
            <a:lvl2pPr marL="819000" marR="0" lvl="1" indent="-315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77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260000" marR="0" lvl="2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55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764000" marR="0" lvl="3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268000" marR="0" lvl="4" indent="-2520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ru-RU" sz="1330" b="0" i="0" u="none" strike="noStrike" kern="1200" cap="none" spc="0" baseline="0">
                <a:ln>
                  <a:noFill/>
                </a:ln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72E1B-901D-45B8-852D-C72EB62B47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2120" y="3061080"/>
            <a:ext cx="3075839" cy="2849040"/>
          </a:xfrm>
        </p:spPr>
        <p:txBody>
          <a:bodyPr/>
          <a:lstStyle>
            <a:lvl1pPr marL="0" indent="0">
              <a:defRPr sz="155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9D933-C732-4690-B8AF-D084C53178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2D4B7-D36C-41FE-AB99-3E9AB2EEB3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BEDCA-5A46-4352-93D8-1A7897484A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AED384-988D-46BE-8AEB-C1A3AE086F4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5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5340-A41D-4AF8-955C-407745A034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120" y="5291640"/>
            <a:ext cx="6998040" cy="624600"/>
          </a:xfrm>
        </p:spPr>
        <p:txBody>
          <a:bodyPr anchor="b"/>
          <a:lstStyle>
            <a:lvl1pPr>
              <a:defRPr sz="265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68D79-58BB-4C6C-9773-2A98B96934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2120" y="672120"/>
            <a:ext cx="6998040" cy="4239360"/>
          </a:xfrm>
        </p:spPr>
        <p:txBody>
          <a:bodyPr anchorCtr="1"/>
          <a:lstStyle>
            <a:lvl1pPr algn="ctr">
              <a:spcBef>
                <a:spcPts val="1100"/>
              </a:spcBef>
              <a:defRPr sz="177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09FB5-6F72-46B8-90C8-8E6F5A5D5D3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2120" y="5916600"/>
            <a:ext cx="6998040" cy="743040"/>
          </a:xfrm>
        </p:spPr>
        <p:txBody>
          <a:bodyPr/>
          <a:lstStyle>
            <a:lvl1pPr marL="0" indent="0">
              <a:defRPr sz="133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88017-4DAC-420D-A568-505D4E3EEE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2C67E-7ABA-492D-A560-13F7A9F36E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458C7-19C3-470D-AC7A-6AF0DFE7EF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6C25D8-6C5E-4720-B69E-46E601EC418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99F8CB34-307A-4B11-B2FF-FC585802EC96}"/>
              </a:ext>
            </a:extLst>
          </p:cNvPr>
          <p:cNvGrpSpPr/>
          <p:nvPr/>
        </p:nvGrpSpPr>
        <p:grpSpPr>
          <a:xfrm>
            <a:off x="-9360" y="-9360"/>
            <a:ext cx="10109160" cy="7578359"/>
            <a:chOff x="-9360" y="-9360"/>
            <a:chExt cx="10109160" cy="7578359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3E73711A-237F-4335-99D2-FF59BFBAE104}"/>
                </a:ext>
              </a:extLst>
            </p:cNvPr>
            <p:cNvSpPr/>
            <p:nvPr/>
          </p:nvSpPr>
          <p:spPr>
            <a:xfrm>
              <a:off x="-9360" y="4423679"/>
              <a:ext cx="503999" cy="31453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+- f4 0 f2"/>
                <a:gd name="f13" fmla="+- f3 0 f2"/>
                <a:gd name="f14" fmla="*/ f13 1 457200"/>
                <a:gd name="f15" fmla="*/ f12 1 28532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cxnSp>
          <p:nvCxnSpPr>
            <p:cNvPr id="4" name="Straight Connector 7">
              <a:extLst>
                <a:ext uri="{FF2B5EF4-FFF2-40B4-BE49-F238E27FC236}">
                  <a16:creationId xmlns:a16="http://schemas.microsoft.com/office/drawing/2014/main" id="{343FC3F3-8F29-4184-86D9-BFB02622F4A3}"/>
                </a:ext>
              </a:extLst>
            </p:cNvPr>
            <p:cNvCxnSpPr/>
            <p:nvPr/>
          </p:nvCxnSpPr>
          <p:spPr>
            <a:xfrm flipV="1">
              <a:off x="5656320" y="4602960"/>
              <a:ext cx="4434480" cy="295668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5" name="Straight Connector 8">
              <a:extLst>
                <a:ext uri="{FF2B5EF4-FFF2-40B4-BE49-F238E27FC236}">
                  <a16:creationId xmlns:a16="http://schemas.microsoft.com/office/drawing/2014/main" id="{9CBDA26A-5E6A-414B-8E5E-5CC98AEB0465}"/>
                </a:ext>
              </a:extLst>
            </p:cNvPr>
            <p:cNvCxnSpPr/>
            <p:nvPr/>
          </p:nvCxnSpPr>
          <p:spPr>
            <a:xfrm>
              <a:off x="7764120" y="0"/>
              <a:ext cx="1344240" cy="7559640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prstDash val="solid"/>
              <a:miter/>
            </a:ln>
          </p:spPr>
        </p:cxn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8E5B157-6795-45AC-BC6B-6BB196A3D296}"/>
                </a:ext>
              </a:extLst>
            </p:cNvPr>
            <p:cNvSpPr/>
            <p:nvPr/>
          </p:nvSpPr>
          <p:spPr>
            <a:xfrm>
              <a:off x="7597800" y="0"/>
              <a:ext cx="2502000" cy="75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753D1C9-437D-49A6-A520-6FD92FFFC300}"/>
                </a:ext>
              </a:extLst>
            </p:cNvPr>
            <p:cNvSpPr/>
            <p:nvPr/>
          </p:nvSpPr>
          <p:spPr>
            <a:xfrm>
              <a:off x="7943040" y="-9360"/>
              <a:ext cx="2147760" cy="75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081D7379-2C52-47FC-9711-1C91CD75427A}"/>
                </a:ext>
              </a:extLst>
            </p:cNvPr>
            <p:cNvSpPr/>
            <p:nvPr/>
          </p:nvSpPr>
          <p:spPr>
            <a:xfrm>
              <a:off x="7317720" y="4321080"/>
              <a:ext cx="2770919" cy="32385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27AEBC2-8F3E-4346-8950-3E241B304901}"/>
                </a:ext>
              </a:extLst>
            </p:cNvPr>
            <p:cNvSpPr/>
            <p:nvPr/>
          </p:nvSpPr>
          <p:spPr>
            <a:xfrm>
              <a:off x="7728479" y="-9360"/>
              <a:ext cx="2362320" cy="75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1B76EAB-1B6D-47FF-AC5F-C64B60D19AD4}"/>
                </a:ext>
              </a:extLst>
            </p:cNvPr>
            <p:cNvSpPr/>
            <p:nvPr/>
          </p:nvSpPr>
          <p:spPr>
            <a:xfrm>
              <a:off x="9145440" y="-9360"/>
              <a:ext cx="945360" cy="75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F1CBD66E-0BCE-4EA2-B796-3D4611E58D19}"/>
                </a:ext>
              </a:extLst>
            </p:cNvPr>
            <p:cNvSpPr/>
            <p:nvPr/>
          </p:nvSpPr>
          <p:spPr>
            <a:xfrm>
              <a:off x="8904600" y="-9360"/>
              <a:ext cx="1176120" cy="75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A1075DE-8D30-4A87-A59A-BE240D00A541}"/>
                </a:ext>
              </a:extLst>
            </p:cNvPr>
            <p:cNvSpPr/>
            <p:nvPr/>
          </p:nvSpPr>
          <p:spPr>
            <a:xfrm>
              <a:off x="8885880" y="5394600"/>
              <a:ext cx="1205999" cy="2165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F19E3DB-6EAC-4655-9E37-5FBEA830A2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120" y="672120"/>
            <a:ext cx="6998040" cy="14558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C96747-8A09-4622-956B-59FD4D3CAD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120" y="2381760"/>
            <a:ext cx="6998040" cy="4277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DC58102-25DB-44A9-A9E4-C40187FCB98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959080" y="6659640"/>
            <a:ext cx="754199" cy="402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2CEC0DE-7DAD-4456-86E0-9BE206F59D8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2120" y="6659640"/>
            <a:ext cx="5096520" cy="402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D840F17-91B1-4BF6-92B5-441C3843758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04960" y="6659640"/>
            <a:ext cx="565200" cy="402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90" b="0" i="0" u="none" strike="noStrike" kern="1200" cap="none" spc="0" baseline="0">
                <a:solidFill>
                  <a:srgbClr val="90C226"/>
                </a:solidFill>
                <a:latin typeface="Trebuchet MS"/>
                <a:ea typeface="Segoe UI" pitchFamily="2"/>
                <a:cs typeface="Tahoma" pitchFamily="2"/>
              </a:defRPr>
            </a:lvl1pPr>
          </a:lstStyle>
          <a:p>
            <a:pPr lvl="0"/>
            <a:fld id="{4FB23816-2AE0-412D-9D73-D8F190842D04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970" b="0" i="0" u="none" strike="noStrike" kern="1200" cap="none" spc="0" baseline="0">
          <a:ln>
            <a:noFill/>
          </a:ln>
          <a:solidFill>
            <a:srgbClr val="90C226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1pPr>
    </p:titleStyle>
    <p:bodyStyle>
      <a:lvl1pPr marL="378000" marR="0" lvl="0" indent="-378000" algn="l" rtl="0" hangingPunct="1">
        <a:lnSpc>
          <a:spcPct val="100000"/>
        </a:lnSpc>
        <a:spcBef>
          <a:spcPts val="1100"/>
        </a:spcBef>
        <a:spcAft>
          <a:spcPts val="0"/>
        </a:spcAft>
        <a:buSzPct val="45000"/>
        <a:buFont typeface="StarSymbol"/>
        <a:buChar char="●"/>
        <a:tabLst/>
        <a:defRPr lang="ru-RU" sz="1990" b="0" i="0" u="none" strike="noStrike" kern="1200" cap="none" spc="0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1pPr>
      <a:lvl2pPr marL="819000" marR="0" lvl="1" indent="-315000" algn="l" rtl="0" hangingPunct="1">
        <a:lnSpc>
          <a:spcPct val="100000"/>
        </a:lnSpc>
        <a:spcBef>
          <a:spcPts val="1100"/>
        </a:spcBef>
        <a:spcAft>
          <a:spcPts val="0"/>
        </a:spcAft>
        <a:buSzPct val="75000"/>
        <a:buFont typeface="StarSymbol"/>
        <a:buChar char="–"/>
        <a:tabLst/>
        <a:defRPr lang="ru-RU" sz="1770" b="0" i="0" u="none" strike="noStrike" kern="1200" cap="none" spc="0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2pPr>
      <a:lvl3pPr marL="1260000" marR="0" lvl="2" indent="-252000" algn="l" rtl="0" hangingPunct="1">
        <a:lnSpc>
          <a:spcPct val="100000"/>
        </a:lnSpc>
        <a:spcBef>
          <a:spcPts val="1100"/>
        </a:spcBef>
        <a:spcAft>
          <a:spcPts val="0"/>
        </a:spcAft>
        <a:buSzPct val="45000"/>
        <a:buFont typeface="StarSymbol"/>
        <a:buChar char="●"/>
        <a:tabLst/>
        <a:defRPr lang="ru-RU" sz="1550" b="0" i="0" u="none" strike="noStrike" kern="1200" cap="none" spc="0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3pPr>
      <a:lvl4pPr marL="1764000" marR="0" lvl="3" indent="-252000" algn="l" rtl="0" hangingPunct="1">
        <a:lnSpc>
          <a:spcPct val="100000"/>
        </a:lnSpc>
        <a:spcBef>
          <a:spcPts val="1100"/>
        </a:spcBef>
        <a:spcAft>
          <a:spcPts val="0"/>
        </a:spcAft>
        <a:buSzPct val="75000"/>
        <a:buFont typeface="StarSymbol"/>
        <a:buChar char="–"/>
        <a:tabLst/>
        <a:defRPr lang="ru-RU" sz="1330" b="0" i="0" u="none" strike="noStrike" kern="1200" cap="none" spc="0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4pPr>
      <a:lvl5pPr marL="2268000" marR="0" lvl="4" indent="-252000" algn="l" rtl="0" hangingPunct="1">
        <a:lnSpc>
          <a:spcPct val="100000"/>
        </a:lnSpc>
        <a:spcBef>
          <a:spcPts val="1100"/>
        </a:spcBef>
        <a:spcAft>
          <a:spcPts val="0"/>
        </a:spcAft>
        <a:buSzPct val="45000"/>
        <a:buFont typeface="StarSymbol"/>
        <a:buChar char="●"/>
        <a:tabLst/>
        <a:defRPr lang="ru-RU" sz="1330" b="0" i="0" u="none" strike="noStrike" kern="1200" cap="none" spc="0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CF2A6C2-368E-4E3D-9625-FC792EC7006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920" y="180000"/>
            <a:ext cx="9753120" cy="7200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D7694F5-9E02-42EC-95A1-E2BCBF0EAF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76680"/>
            <a:ext cx="9583560" cy="73033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412E908-1FB9-45AF-9C18-93929304ABE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76680"/>
            <a:ext cx="9720000" cy="75592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C9EBE49-5E2C-45CF-8902-797257F07F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360" y="180000"/>
            <a:ext cx="9683640" cy="7200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</TotalTime>
  <Words>5</Words>
  <Application>Microsoft Office PowerPoint</Application>
  <PresentationFormat>Широкоэкранный</PresentationFormat>
  <Paragraphs>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Liberation Sans</vt:lpstr>
      <vt:lpstr>Liberation Serif</vt:lpstr>
      <vt:lpstr>StarSymbol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Контент-менеджер</dc:creator>
  <cp:lastModifiedBy>Test</cp:lastModifiedBy>
  <cp:revision>7</cp:revision>
  <dcterms:created xsi:type="dcterms:W3CDTF">2009-04-16T11:32:32Z</dcterms:created>
  <dcterms:modified xsi:type="dcterms:W3CDTF">2021-11-22T07:30:24Z</dcterms:modified>
</cp:coreProperties>
</file>