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tbdoc.ru/wp-content/uploads/6/d/1/6d14b6cf5b081ccc70ef03ed25ff76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6264" r="2448" b="3226"/>
          <a:stretch/>
        </p:blipFill>
        <p:spPr bwMode="auto">
          <a:xfrm>
            <a:off x="141851" y="2564904"/>
            <a:ext cx="55440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ds04.infourok.ru/uploads/ex/00d6/00197c45-acf58e32/img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5698" r="592" b="979"/>
          <a:stretch/>
        </p:blipFill>
        <p:spPr bwMode="auto">
          <a:xfrm>
            <a:off x="5339192" y="4228392"/>
            <a:ext cx="3672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2a00000186fdeb1dda1774b86dfcbcc18282-1575462-fast-image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4386" r="1499" b="4384"/>
          <a:stretch/>
        </p:blipFill>
        <p:spPr bwMode="auto">
          <a:xfrm>
            <a:off x="2771308" y="302939"/>
            <a:ext cx="3425507" cy="21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cf2.ppt-online.org/files2/slide/t/trGVAXjwTZBsinNdK0UM4YyxzuovpPEOSI87cQ/slide-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r="4398" b="13848"/>
          <a:stretch/>
        </p:blipFill>
        <p:spPr bwMode="auto">
          <a:xfrm>
            <a:off x="5429854" y="1772816"/>
            <a:ext cx="352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atarstan.ru/file/news/901_n2070373_bi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10900" r="455" b="5838"/>
          <a:stretch/>
        </p:blipFill>
        <p:spPr bwMode="auto">
          <a:xfrm>
            <a:off x="141851" y="212319"/>
            <a:ext cx="2563350" cy="12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8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22015.edu35.ru/images/sammoe-glavnoe-o-tuberkulyoz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" b="9512"/>
          <a:stretch/>
        </p:blipFill>
        <p:spPr bwMode="auto">
          <a:xfrm>
            <a:off x="107503" y="116632"/>
            <a:ext cx="497158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CeTQrzkWQAIzZm4.jpg:lar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2" b="5036"/>
          <a:stretch/>
        </p:blipFill>
        <p:spPr bwMode="auto">
          <a:xfrm>
            <a:off x="5220072" y="252000"/>
            <a:ext cx="37444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9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lotos.ru/wp-content/uploads/5/3/0/530858087eb33b85ee3f7d348e3289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" y="116632"/>
            <a:ext cx="903483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2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://simptomov.com/wp-content/uploads/2018/10/slide-5-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simptomov.com/wp-content/uploads/2018/10/slide-5-4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s://avatars.mds.yandex.net/get-images-cbir/2203062/kQjoNwTbfSBcL4F0v_C6lQ9213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5118"/>
            <a:ext cx="8755281" cy="52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4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esent5.com/presentation/2349064_419282648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4" y="116632"/>
            <a:ext cx="8804534" cy="649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9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2a0000018704831a0bfe9940def0f5fe0814-219455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0891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8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avatars.mds.yandex.net/i?id=264ddea4859b9526842decabc97486d314472d2e-818476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3802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42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2022-04-01T09:49:04Z</dcterms:created>
  <dcterms:modified xsi:type="dcterms:W3CDTF">2023-03-21T16:32:14Z</dcterms:modified>
</cp:coreProperties>
</file>