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7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803B15-FD9B-4939-9994-505E150D61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1FD6DA-19D1-43DC-81DD-C82BD334B1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940156-51D1-4B7F-B483-05BF74FA7FC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513F083-687A-4425-9E3A-EB7561155D5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E96DE8-B639-44F6-ACE5-19771DCE85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DDDA5C-4199-463F-86C5-95A29393A6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344326-AF99-4CE7-A5A0-79FC02AA05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959EDA-68F1-43B7-8975-9A817222C6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D3CB87-F658-4366-8988-3650EEE356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335359-2C9B-42E4-A233-DE66F9228A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06942C-81BC-49F8-8BC5-D794CA812E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5B7866-3268-49F3-BC81-3769F8F8D2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DC96FA8-906E-41E1-9468-D1B54ECB5C5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User\Desktop\Флешки\Все флешки\Флешка 2023 г\КОД и ЛОГОТИП\КОД.jpg"/>
          <p:cNvPicPr/>
          <p:nvPr/>
        </p:nvPicPr>
        <p:blipFill>
          <a:blip r:embed="rId1"/>
          <a:stretch/>
        </p:blipFill>
        <p:spPr>
          <a:xfrm>
            <a:off x="32400" y="0"/>
            <a:ext cx="1195200" cy="11952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3" descr="C:\Users\User\Desktop\Флешки\Все флешки\Флешка 2023 г\КОД и ЛОГОТИП\ЛОГОТИП и КОД.jpg"/>
          <p:cNvPicPr/>
          <p:nvPr/>
        </p:nvPicPr>
        <p:blipFill>
          <a:blip r:embed="rId2"/>
          <a:srcRect l="16207" t="31234" r="15047" b="30953"/>
          <a:stretch/>
        </p:blipFill>
        <p:spPr>
          <a:xfrm>
            <a:off x="1229040" y="65160"/>
            <a:ext cx="1685160" cy="1064880"/>
          </a:xfrm>
          <a:prstGeom prst="rect">
            <a:avLst/>
          </a:prstGeom>
          <a:ln w="0"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4393800" y="0"/>
            <a:ext cx="3705840" cy="276408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4"/>
          <a:stretch/>
        </p:blipFill>
        <p:spPr>
          <a:xfrm>
            <a:off x="552240" y="3780000"/>
            <a:ext cx="3047400" cy="3047400"/>
          </a:xfrm>
          <a:prstGeom prst="rect">
            <a:avLst/>
          </a:prstGeom>
          <a:ln w="0">
            <a:noFill/>
          </a:ln>
        </p:spPr>
      </p:pic>
      <p:pic>
        <p:nvPicPr>
          <p:cNvPr id="45" name="" descr=""/>
          <p:cNvPicPr/>
          <p:nvPr/>
        </p:nvPicPr>
        <p:blipFill>
          <a:blip r:embed="rId5"/>
          <a:stretch/>
        </p:blipFill>
        <p:spPr>
          <a:xfrm>
            <a:off x="360000" y="1195560"/>
            <a:ext cx="3419640" cy="341964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6"/>
          <a:stretch/>
        </p:blipFill>
        <p:spPr>
          <a:xfrm>
            <a:off x="4140000" y="2892240"/>
            <a:ext cx="4679640" cy="384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3215880" y="136440"/>
            <a:ext cx="5740920" cy="3073680"/>
          </a:xfrm>
          <a:prstGeom prst="rect">
            <a:avLst/>
          </a:prstGeom>
          <a:ln w="0"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3182040" y="3252960"/>
            <a:ext cx="6479640" cy="359496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3"/>
          <a:stretch/>
        </p:blipFill>
        <p:spPr>
          <a:xfrm>
            <a:off x="264240" y="180000"/>
            <a:ext cx="2813760" cy="210852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4"/>
          <a:stretch/>
        </p:blipFill>
        <p:spPr>
          <a:xfrm>
            <a:off x="180000" y="2386800"/>
            <a:ext cx="3059640" cy="2292840"/>
          </a:xfrm>
          <a:prstGeom prst="rect">
            <a:avLst/>
          </a:prstGeom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5"/>
          <a:stretch/>
        </p:blipFill>
        <p:spPr>
          <a:xfrm>
            <a:off x="73080" y="4500000"/>
            <a:ext cx="2986560" cy="223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21320" y="192240"/>
            <a:ext cx="4306680" cy="322740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0" y="3612240"/>
            <a:ext cx="4523760" cy="304740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4476240" y="201960"/>
            <a:ext cx="4571280" cy="259020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4"/>
          <a:stretch/>
        </p:blipFill>
        <p:spPr>
          <a:xfrm>
            <a:off x="4692960" y="3432240"/>
            <a:ext cx="4306680" cy="322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Application>Редактор_презентаций/2.5.0.0$Linux_X86_64 LibreOffice_project/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2023-07-11T10:20:58Z</dcterms:created>
  <dc:creator>User</dc:creator>
  <dc:description/>
  <dc:language>ru-RU</dc:language>
  <cp:lastModifiedBy/>
  <dcterms:modified xsi:type="dcterms:W3CDTF">2023-11-22T12:10:54Z</dcterms:modified>
  <cp:revision>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</vt:i4>
  </property>
</Properties>
</file>