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0618A-C44F-4149-BB9A-26FC734BDD75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CE8F8-F23C-4C48-A6BB-EB24D6CCB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246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CE8F8-F23C-4C48-A6BB-EB24D6CCBBC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76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vatars.mds.yandex.net/i?id=3583718ec97b2730a3f8189c7b645c4de65ca0f0-8240946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3" t="7417" r="6461" b="25261"/>
          <a:stretch/>
        </p:blipFill>
        <p:spPr bwMode="auto">
          <a:xfrm>
            <a:off x="249882" y="196513"/>
            <a:ext cx="3972728" cy="2594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vatars.mds.yandex.net/i?id=2a000001870a024108351e7d3278a7b16f09-1618254-fast-image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09" b="1329"/>
          <a:stretch/>
        </p:blipFill>
        <p:spPr bwMode="auto">
          <a:xfrm>
            <a:off x="4355977" y="182462"/>
            <a:ext cx="4578932" cy="364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avatars.mds.yandex.net/i?id=09aa8502825bcb68d97fa52cfc3dbb396eec0024-4749053-images-thumb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2" t="4301" r="2875" b="9265"/>
          <a:stretch/>
        </p:blipFill>
        <p:spPr bwMode="auto">
          <a:xfrm>
            <a:off x="4446927" y="3956234"/>
            <a:ext cx="4085513" cy="26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s://avatars.mds.yandex.net/i?id=61ae7b797408bc88c1d1183f0fe8c3075f4a58ea-6018989-images-thumb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" t="17417" r="2623" b="21162"/>
          <a:stretch/>
        </p:blipFill>
        <p:spPr bwMode="auto">
          <a:xfrm>
            <a:off x="244958" y="3068960"/>
            <a:ext cx="382463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134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vatars.mds.yandex.net/i?id=f52d8393b7016fafba8ee2a08408aa9ce804c44c-8497122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4870376" cy="5337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avatars.mds.yandex.net/i?id=5267c2de078c5121cf56091bf84f7d60f238cb66-6955035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" t="7564" r="1818" b="1658"/>
          <a:stretch/>
        </p:blipFill>
        <p:spPr bwMode="auto">
          <a:xfrm>
            <a:off x="5004000" y="4212000"/>
            <a:ext cx="3996000" cy="24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vatars.mds.yandex.net/i?id=b6832e96d373cfe7c5b74bef46b1153a-4437628-images-thumb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1" t="18209" r="2003" b="8563"/>
          <a:stretch/>
        </p:blipFill>
        <p:spPr bwMode="auto">
          <a:xfrm>
            <a:off x="5796136" y="2280485"/>
            <a:ext cx="2699808" cy="193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avatars.mds.yandex.net/i?id=c96da1e60f369293fc176d8b5a383eee4962571b-8497639-images-thumb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30" t="3603" r="7856" b="31253"/>
          <a:stretch/>
        </p:blipFill>
        <p:spPr bwMode="auto">
          <a:xfrm>
            <a:off x="5086038" y="103073"/>
            <a:ext cx="3895216" cy="2177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574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avatars.mds.yandex.net/i?id=2a00000186e858bee5633e84eba6eb740814-898675-fast-image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6" b="-943"/>
          <a:stretch/>
        </p:blipFill>
        <p:spPr bwMode="auto">
          <a:xfrm>
            <a:off x="167270" y="116632"/>
            <a:ext cx="8869226" cy="6687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733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avatars.mds.yandex.net/i?id=56ea6b69242ea3b420b5480633da336c0734b46b-8497237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092" y="296472"/>
            <a:ext cx="4059449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avatars.mds.yandex.net/i?id=2f64693da7409245b61fe3ff087277cfc41a547a-9181326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3" t="4686" r="5614" b="2619"/>
          <a:stretch/>
        </p:blipFill>
        <p:spPr bwMode="auto">
          <a:xfrm>
            <a:off x="3815512" y="3463772"/>
            <a:ext cx="5189028" cy="305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avatars.mds.yandex.net/i?id=3f3d5502b19e68b8149fa44db42d2067a64c9f58-7953126-images-thumb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" t="8419" r="2962" b="5053"/>
          <a:stretch/>
        </p:blipFill>
        <p:spPr bwMode="auto">
          <a:xfrm>
            <a:off x="179512" y="116632"/>
            <a:ext cx="47160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avatars.mds.yandex.net/i?id=2a49853de31173e1e3bf7023e370bfba193e7c6d-9068341-images-thumbs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97" y="3541558"/>
            <a:ext cx="3518116" cy="247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74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avatars.mds.yandex.net/i?id=2a00000186fe1a68d9bc1c85b4479a1ac131-1356491-fast-image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89466"/>
            <a:ext cx="8711578" cy="657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128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avatars.mds.yandex.net/i?id=8c5c742bbd30a7ffd7131c1459a37ea4a53dc88a-4917819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0" t="8197" r="4565" b="14340"/>
          <a:stretch/>
        </p:blipFill>
        <p:spPr bwMode="auto">
          <a:xfrm>
            <a:off x="251520" y="116632"/>
            <a:ext cx="8695480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401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ttps://avatars.mds.yandex.net/i?id=33cc7a8a143b1037908fe358b51d739defab1a0d-7683610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" t="2535" r="2162" b="2580"/>
          <a:stretch/>
        </p:blipFill>
        <p:spPr bwMode="auto">
          <a:xfrm>
            <a:off x="3995936" y="2780929"/>
            <a:ext cx="5040559" cy="3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s://avatars.mds.yandex.net/i?id=398c73f885053799b0d724132958cea330dd24ec-7543789-images-thumb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4" t="2036" r="3424" b="22376"/>
          <a:stretch/>
        </p:blipFill>
        <p:spPr bwMode="auto">
          <a:xfrm>
            <a:off x="539552" y="2492959"/>
            <a:ext cx="3078182" cy="1878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https://avatars.mds.yandex.net/i?id=d211f3925bf21f46470214eedbe01e6c72a19040-8497405-images-thumb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" t="7830" r="3816" b="7130"/>
          <a:stretch/>
        </p:blipFill>
        <p:spPr bwMode="auto">
          <a:xfrm>
            <a:off x="4067944" y="116632"/>
            <a:ext cx="4491117" cy="258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avatars.mds.yandex.net/i?id=06fea438cf7779d2c6ca93806e783fdd1a9e9a7b-7756591-images-thumbs&amp;n=1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9" t="5578" r="8026" b="8202"/>
          <a:stretch/>
        </p:blipFill>
        <p:spPr bwMode="auto">
          <a:xfrm>
            <a:off x="466127" y="163761"/>
            <a:ext cx="3107145" cy="226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avatars.mds.yandex.net/i?id=7b55c3928895da8e7af3e3a149aee6f0-4571312-images-thumbs&amp;n=1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4" t="19723" r="2573" b="7050"/>
          <a:stretch/>
        </p:blipFill>
        <p:spPr bwMode="auto">
          <a:xfrm>
            <a:off x="179512" y="4456832"/>
            <a:ext cx="3680376" cy="228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951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avatars.mds.yandex.net/i?id=4dabe89b43cbf33e57597a8c242068b19f90289c-8187038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88640"/>
            <a:ext cx="8674323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083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avatars.mds.yandex.net/i?id=f4c55bdaec84cc734802cec407963593cebf3997-7459442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2" t="18382" r="1448" b="251"/>
          <a:stretch/>
        </p:blipFill>
        <p:spPr bwMode="auto">
          <a:xfrm>
            <a:off x="179511" y="188640"/>
            <a:ext cx="4996136" cy="361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ttps://avatars.mds.yandex.net/i?id=584cb6457960df047e60065e99a23cfead5eab8b-7000229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1" t="9164" r="3449" b="6977"/>
          <a:stretch/>
        </p:blipFill>
        <p:spPr bwMode="auto">
          <a:xfrm>
            <a:off x="5292079" y="188640"/>
            <a:ext cx="3720635" cy="26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https://avatars.mds.yandex.net/i?id=997b4b143cc510271f9931b63aa20151692f90b2-7552222-images-thumbs&amp;n=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749" b="8323"/>
          <a:stretch/>
        </p:blipFill>
        <p:spPr bwMode="auto">
          <a:xfrm>
            <a:off x="251520" y="3933056"/>
            <a:ext cx="3996000" cy="24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https://avatars.mds.yandex.net/i?id=24664845b2b1268fbdc7bf835d7666afcbef5bb7-8497033-images-thumb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5" r="706"/>
          <a:stretch/>
        </p:blipFill>
        <p:spPr bwMode="auto">
          <a:xfrm>
            <a:off x="4355976" y="3933056"/>
            <a:ext cx="4320000" cy="210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0144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FFFF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</Words>
  <Application>Microsoft Office PowerPoint</Application>
  <PresentationFormat>Экран (4:3)</PresentationFormat>
  <Paragraphs>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2023-03-22T16:53:49Z</dcterms:created>
  <dcterms:modified xsi:type="dcterms:W3CDTF">2023-03-23T15:32:48Z</dcterms:modified>
</cp:coreProperties>
</file>