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лешки\Все флешки\Флешка 2023 г\КОД и ЛОГОТИП\КОД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4" y="0"/>
            <a:ext cx="1196752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Флешки\Все флешки\Флешка 2023 г\КОД и ЛОГОТИП\ЛОГОТИП и КОД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7" t="31231" r="15051" b="30952"/>
          <a:stretch/>
        </p:blipFill>
        <p:spPr bwMode="auto">
          <a:xfrm>
            <a:off x="1229168" y="65162"/>
            <a:ext cx="1686640" cy="1066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Неделя профилактики заболеваний ЖКТ.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3" t="17361" r="984" b="1143"/>
          <a:stretch/>
        </p:blipFill>
        <p:spPr bwMode="auto">
          <a:xfrm>
            <a:off x="161256" y="3933056"/>
            <a:ext cx="4228746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avatars.mds.yandex.net/i?id=2a0000018a1717d6111a2311b3ced06ef494-879831-fast-images&amp;n=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2" t="4537" r="694" b="12705"/>
          <a:stretch/>
        </p:blipFill>
        <p:spPr bwMode="auto">
          <a:xfrm>
            <a:off x="4499994" y="3528085"/>
            <a:ext cx="4521902" cy="321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avatars.mds.yandex.net/i?id=2a0000018a16693854f0b0e5951fbeec4931-953590-fast-images&amp;n=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16" y="1196752"/>
            <a:ext cx="2610544" cy="2610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s://avatars.mds.yandex.net/i?id=2a0000018a171769cb72642fefd3a66d58a6-1439138-fast-images&amp;n=1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6" b="22343"/>
          <a:stretch/>
        </p:blipFill>
        <p:spPr bwMode="auto">
          <a:xfrm>
            <a:off x="4499993" y="65162"/>
            <a:ext cx="4505132" cy="3405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477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avatars.mds.yandex.net/i?id=f6cb284693fa03776e4de6715943a08f70adf8bd-10521836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79"/>
          <a:stretch/>
        </p:blipFill>
        <p:spPr bwMode="auto">
          <a:xfrm>
            <a:off x="3995937" y="121874"/>
            <a:ext cx="5028058" cy="383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avatars.mds.yandex.net/i?id=1e810001a576a2435a77d515112a0924cd80cad3-9123766-images-thumb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4" t="4086" r="5796" b="6019"/>
          <a:stretch/>
        </p:blipFill>
        <p:spPr bwMode="auto">
          <a:xfrm>
            <a:off x="107504" y="3645024"/>
            <a:ext cx="407890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lawyers-age.ru/wp-content/uploads/0/5/2/05261079a88fa4eb441b47e56faa5102.jpe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1" t="362" r="1986" b="5680"/>
          <a:stretch/>
        </p:blipFill>
        <p:spPr bwMode="auto">
          <a:xfrm>
            <a:off x="4788024" y="4042009"/>
            <a:ext cx="4169956" cy="2712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avatars.mds.yandex.net/i?id=98ba13a7b64a90d4b4681766a08acbb351672426-9152550-images-thumbs&amp;n=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9" t="4600" r="6227" b="2688"/>
          <a:stretch/>
        </p:blipFill>
        <p:spPr bwMode="auto">
          <a:xfrm>
            <a:off x="107504" y="188640"/>
            <a:ext cx="3744416" cy="2897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04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avatars.mds.yandex.net/i?id=2a0000018a15d8c3ac02a1905b142ffad90c-1543035-fast-image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171223"/>
            <a:ext cx="4437430" cy="3102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avatars.mds.yandex.net/i?id=2a0000018a17538d08faff29ccb64d894cec-961744-fast-image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7" y="3537021"/>
            <a:ext cx="4207898" cy="315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s://avatars.mds.yandex.net/i?id=1406ad381960800017ae7043a984399b790e59b2-10512135-images-thumb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235" y="3326208"/>
            <a:ext cx="4715196" cy="3367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avatars.mds.yandex.net/i?id=6b2cefd9c06b2db9a462a0a57d679a81c9610f05-9123766-images-thumbs&amp;n=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74" b="72"/>
          <a:stretch/>
        </p:blipFill>
        <p:spPr bwMode="auto">
          <a:xfrm>
            <a:off x="107059" y="171222"/>
            <a:ext cx="4251109" cy="289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2321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avatars.mds.yandex.net/i?id=2a0000018a167153ed54fbc637b7cf74416e-936517-fast-image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2672"/>
            <a:ext cx="3870151" cy="3936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lawyers-age.ru/wp-content/uploads/0/5/2/05261079a88fa4eb441b47e56faa5102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3" r="2730" b="5801"/>
          <a:stretch/>
        </p:blipFill>
        <p:spPr bwMode="auto">
          <a:xfrm>
            <a:off x="108000" y="3789039"/>
            <a:ext cx="4680024" cy="301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https://avatars.mds.yandex.net/i?id=023c7e17be47651d5393d6a18d222cb530b69860-10022975-images-thumb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34" y="63409"/>
            <a:ext cx="4513174" cy="3731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avatars.mds.yandex.net/i?id=0efed3735dbaefe957ef6ce4810b1b5a451b4db3-4589622-images-thumbs&amp;n=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5" b="2400"/>
          <a:stretch/>
        </p:blipFill>
        <p:spPr bwMode="auto">
          <a:xfrm>
            <a:off x="4970930" y="4032950"/>
            <a:ext cx="4047285" cy="277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2557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13</cp:revision>
  <dcterms:created xsi:type="dcterms:W3CDTF">2023-07-11T10:20:58Z</dcterms:created>
  <dcterms:modified xsi:type="dcterms:W3CDTF">2023-08-22T08:51:31Z</dcterms:modified>
</cp:coreProperties>
</file>