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лешки\Все флешки\Флешка 2023 г\КОД и ЛОГОТИП\К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" y="0"/>
            <a:ext cx="1086066" cy="10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лешки\Все флешки\Флешка 2023 г\КОД и ЛОГОТИП\ЛОГОТИП и КО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1231" r="15051" b="30952"/>
          <a:stretch/>
        </p:blipFill>
        <p:spPr bwMode="auto">
          <a:xfrm>
            <a:off x="1229168" y="65162"/>
            <a:ext cx="1614640" cy="10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грудное вскармливание и здоровье матери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2242" r="3128" b="4210"/>
          <a:stretch/>
        </p:blipFill>
        <p:spPr bwMode="auto">
          <a:xfrm>
            <a:off x="107504" y="1131590"/>
            <a:ext cx="8928992" cy="56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19867"/>
            <a:ext cx="583264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июля-6 августа - Неделя популяризации грудного вскармливания</a:t>
            </a:r>
          </a:p>
        </p:txBody>
      </p:sp>
    </p:spTree>
    <p:extLst>
      <p:ext uri="{BB962C8B-B14F-4D97-AF65-F5344CB8AC3E}">
        <p14:creationId xmlns:p14="http://schemas.microsoft.com/office/powerpoint/2010/main" val="23174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ы грудного вскармли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2399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d0adf34125034fd9bb9289dc25b2185de2632e54-718889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1293" b="4663"/>
          <a:stretch/>
        </p:blipFill>
        <p:spPr bwMode="auto">
          <a:xfrm>
            <a:off x="179511" y="147980"/>
            <a:ext cx="4699241" cy="35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e072f3b9c5e9fdf356f6518a93be7d2922189784-8340505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-2" r="1896" b="24410"/>
          <a:stretch/>
        </p:blipFill>
        <p:spPr bwMode="auto">
          <a:xfrm>
            <a:off x="4927163" y="262859"/>
            <a:ext cx="4079734" cy="22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i?id=53f0a3f574b8777c314e64f64113b26dee94b98a-849713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10359"/>
            <a:ext cx="4716016" cy="42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259e6a1ddbcc09da4afa52a4f1ff57c5b6212d4d-7823046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6706" r="2515" b="20066"/>
          <a:stretch/>
        </p:blipFill>
        <p:spPr bwMode="auto">
          <a:xfrm>
            <a:off x="202613" y="3861048"/>
            <a:ext cx="385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7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bdfe5b5e4db69766986ec852664d06a7b5ce653d-1067560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6077"/>
            <a:ext cx="4320480" cy="32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0919e1216d37ae85aeb589b95078c8b0d850b9a5-918126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8" y="3354290"/>
            <a:ext cx="4423545" cy="33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i?id=7e7b5a5023bb2f5393f8824bd81a12ffaadb1395-90657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5821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659a97a6670b4a0ecdd286600697606be6d8767a-8754334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9192"/>
          <a:stretch/>
        </p:blipFill>
        <p:spPr bwMode="auto">
          <a:xfrm>
            <a:off x="240150" y="93596"/>
            <a:ext cx="4309589" cy="31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7e4450884f2893de4d9d53333a6815cc42456da2-84982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4334"/>
            <a:ext cx="3843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b563d1ac2b162632cee3b7470d0a9060db7710ce-850094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7852"/>
            <a:ext cx="4752528" cy="35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5e9a66b5126d5baf4174a1f0d2e4eed9263b4793-8238962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b="5182"/>
          <a:stretch/>
        </p:blipFill>
        <p:spPr bwMode="auto">
          <a:xfrm>
            <a:off x="4139952" y="124334"/>
            <a:ext cx="4824536" cy="32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eba3aab43423c0ad13f373ceb98ee2f6b941d518-91238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8335"/>
            <a:ext cx="3816424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5a2c3fc9ab87a64e03d9005fba91f627a03db290-909709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6800" r="-607" b="6979"/>
          <a:stretch/>
        </p:blipFill>
        <p:spPr bwMode="auto">
          <a:xfrm>
            <a:off x="189385" y="256213"/>
            <a:ext cx="3852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ad0afe30d29cc18c5584703900227ae8d46e60f4-881068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5219"/>
          <a:stretch/>
        </p:blipFill>
        <p:spPr bwMode="auto">
          <a:xfrm>
            <a:off x="101451" y="2949750"/>
            <a:ext cx="4067175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семирная неделя грудного вскармливания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18358"/>
          <a:stretch/>
        </p:blipFill>
        <p:spPr bwMode="auto">
          <a:xfrm>
            <a:off x="189385" y="5276849"/>
            <a:ext cx="3024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i?id=c53023fbc9a9f2f9a0d8bd3d9791e6abca923225-8709977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1231" r="4847" b="1955"/>
          <a:stretch/>
        </p:blipFill>
        <p:spPr bwMode="auto">
          <a:xfrm>
            <a:off x="3475111" y="5082102"/>
            <a:ext cx="1815172" cy="17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vatars.mds.yandex.net/i?id=394dcbf27e32db505f25ac43e4146c700b2d6ee6-910400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01" y="46212"/>
            <a:ext cx="4805269" cy="3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4798f1287da92c8ee92b3178e0d529f70f9be194-8975527-images-thumbs&amp;n=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650" r="6700" b="3863"/>
          <a:stretch/>
        </p:blipFill>
        <p:spPr bwMode="auto">
          <a:xfrm>
            <a:off x="5436096" y="3741750"/>
            <a:ext cx="3549274" cy="29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2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2023-07-11T10:20:58Z</dcterms:created>
  <dcterms:modified xsi:type="dcterms:W3CDTF">2023-07-25T15:28:30Z</dcterms:modified>
</cp:coreProperties>
</file>