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00FD4B-FCAF-45FB-859C-6CA0F8324F2A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34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E7BB87F-D18A-4121-A971-16DFA48C2A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8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D58795-E928-43F8-992E-9E2EDE7A1999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0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cxnSp>
          <p:nvCxnSpPr>
            <p:cNvPr id="3" name="Straight Connector 16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cxnSp>
          <p:nvCxnSpPr>
            <p:cNvPr id="4" name="Straight Connector 17"/>
            <p:cNvCxnSpPr/>
            <p:nvPr/>
          </p:nvCxnSpPr>
          <p:spPr>
            <a:xfrm>
              <a:off x="7764097" y="0"/>
              <a:ext cx="1344076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sp>
          <p:nvSpPr>
            <p:cNvPr id="5" name="Freeform 18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19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20"/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21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22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23"/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24"/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27"/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3600"/>
                <a:gd name="f15" fmla="*/ f12 1 56980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2E2DB-57FB-462B-AF11-A89317EACD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0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603E9-BADF-4D74-9F3E-59C3FF5347C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6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F83F8-1C98-4D8B-AEC7-21F296A43F7F}" type="slidenum"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89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25FE11-8780-42D0-83D1-72D4A22754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0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F9D16-F136-4475-BB48-0845E59886FC}" type="slidenum"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6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90C226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ED843-A775-4898-8BF7-F00FD0BC39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0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D4E8A7-1B43-48EF-A473-FF88BEF09C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1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0B1AF-6AA1-4C7B-A33D-EA3737C09A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6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344720-3BE6-492C-9F0F-B4AA9D7EBC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22F340-A8EC-4849-87DB-8C3E54700E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1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15AC6-5D63-4A99-A135-D08C8D47FF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4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6BF49A-1F7C-4FAB-9571-C4C90505C0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8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DCFB1-A87B-4777-B733-7D778A4199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4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ECAC7-F7C7-43A0-A912-F1A8E3C88A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F36C7-5745-4DA7-B57F-53D89869A6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101993-82DC-4363-9B9D-43198CEC61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1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9336" y="-9336"/>
            <a:ext cx="10109075" cy="7578346"/>
            <a:chOff x="-9336" y="-9336"/>
            <a:chExt cx="10109075" cy="7578346"/>
          </a:xfrm>
        </p:grpSpPr>
        <p:sp>
          <p:nvSpPr>
            <p:cNvPr id="3" name="Freeform 6"/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57200"/>
                <a:gd name="f18" fmla="*/ f15 1 28532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cxnSp>
          <p:nvCxnSpPr>
            <p:cNvPr id="4" name="Straight Connector 7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cxnSp>
          <p:nvCxnSpPr>
            <p:cNvPr id="5" name="Straight Connector 8"/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sp>
          <p:nvSpPr>
            <p:cNvPr id="6" name="Freeform 9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10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11"/>
            <p:cNvSpPr/>
            <p:nvPr/>
          </p:nvSpPr>
          <p:spPr>
            <a:xfrm>
              <a:off x="7317815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12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13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14"/>
            <p:cNvSpPr/>
            <p:nvPr/>
          </p:nvSpPr>
          <p:spPr>
            <a:xfrm>
              <a:off x="8904582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15"/>
            <p:cNvSpPr/>
            <p:nvPr/>
          </p:nvSpPr>
          <p:spPr>
            <a:xfrm>
              <a:off x="8885919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42EAB703-6BFA-4DFC-9927-2A47A3E646F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68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ru-RU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trbzdrav.ru/bitrix/templates/general/images-2020/world-no-tobacco-day-2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3" y="133639"/>
            <a:ext cx="2313111" cy="163526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10" descr="https://pbs.twimg.com/media/EZU74Q8WoAEaFH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83719" y="133639"/>
            <a:ext cx="7387593" cy="601777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6" descr="https://i.mycdn.me/i?r=AzEPZsRbOZEKgBhR0XGMT1RkJEq_TBkKbjBGhAetEOiCcaaKTM5SRkZCeTgDn6uOyi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3" y="4556711"/>
            <a:ext cx="3545448" cy="289812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 descr="https://gb3.ru/wp-content/uploads/2019/05/31-%D0%BC%D0%B0%D1%8F-%D1%81%D0%B4%D0%B5%D0%BB%D0%B0%D0%B9-%D0%BA%D0%B0%D0%B6%D0%B4%D1%8B%D0%B9-%D0%B4%D0%B5%D0%BD%D1%8C-768x76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07383" y="5407030"/>
            <a:ext cx="2063928" cy="204780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6" name="Picture 8" descr="https://tamala.pnzreg.ru/upload/iblock/44d/44deed1bb0241e33f5c2358ef8dc7eb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943" y="1847280"/>
            <a:ext cx="2631048" cy="2631048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dumoo.ru/photos/big/ae9637566858a992ba60fc81673eba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7150" y="126031"/>
            <a:ext cx="6770830" cy="507812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8" descr="https://myslide.ru/documents_7/7ce0f6728b7e0645ca22260470856d7a/img12.jpg"/>
          <p:cNvPicPr>
            <a:picLocks noChangeAspect="1"/>
          </p:cNvPicPr>
          <p:nvPr/>
        </p:nvPicPr>
        <p:blipFill>
          <a:blip r:embed="rId3"/>
          <a:srcRect t="20594" b="13644"/>
          <a:stretch>
            <a:fillRect/>
          </a:stretch>
        </p:blipFill>
        <p:spPr>
          <a:xfrm>
            <a:off x="148452" y="3773454"/>
            <a:ext cx="6230639" cy="3612081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8" descr="https://sun9-72.userapi.com/RnFaeHTarKejTWgJU5fI4VZQRthroIiwC8gDPg/ASO0MiHSjV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489" y="391884"/>
            <a:ext cx="3358828" cy="2856411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0" descr="https://sun9-59.userapi.com/zPocQ_ms5AwlOLAPE91UKK2tklOQCKBTjWlKKw/GMOcBWRyth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61164" y="4829714"/>
            <a:ext cx="3846816" cy="263071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i.pol2-simf.ru/sites/default/files/tabak1.jpg"/>
          <p:cNvPicPr>
            <a:picLocks noChangeAspect="1"/>
          </p:cNvPicPr>
          <p:nvPr/>
        </p:nvPicPr>
        <p:blipFill>
          <a:blip r:embed="rId2"/>
          <a:srcRect t="3284" b="4705"/>
          <a:stretch>
            <a:fillRect/>
          </a:stretch>
        </p:blipFill>
        <p:spPr>
          <a:xfrm>
            <a:off x="219273" y="117235"/>
            <a:ext cx="6303443" cy="7260774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4" descr="https://bibliofedorovka39.ru/wp-content/uploads/2020/05/%D0%BD%D0%BE%D0%B2%D0%B0%D1%8F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4643" y="117235"/>
            <a:ext cx="3336828" cy="343510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2" descr="http://kemz-kaluga.ru/files/photo/news/101/2017-06-01_14-35-0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4643" y="3638845"/>
            <a:ext cx="3153948" cy="3739164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.bp.blogspot.com/-Q0f_VwTHZCE/XtOPcK7DKuI/AAAAAAAABz8/omqj_dhjM-kcl-aPjpEuL37T8yk6v5qDgCLcBGAsYHQ/s1600/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3768" y="193962"/>
            <a:ext cx="8229600" cy="721338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uc.osu.ru/wp-content/uploads/2020/05/3-8.jpg"/>
          <p:cNvPicPr>
            <a:picLocks noChangeAspect="1"/>
          </p:cNvPicPr>
          <p:nvPr/>
        </p:nvPicPr>
        <p:blipFill>
          <a:blip r:embed="rId2"/>
          <a:srcRect t="32801" b="92"/>
          <a:stretch>
            <a:fillRect/>
          </a:stretch>
        </p:blipFill>
        <p:spPr>
          <a:xfrm>
            <a:off x="987652" y="88550"/>
            <a:ext cx="8017002" cy="7383405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emhospice.ru/images/hospis/2018_06_01/3.jpg"/>
          <p:cNvPicPr>
            <a:picLocks noChangeAspect="1"/>
          </p:cNvPicPr>
          <p:nvPr/>
        </p:nvPicPr>
        <p:blipFill>
          <a:blip r:embed="rId2"/>
          <a:srcRect t="25474" b="8419"/>
          <a:stretch>
            <a:fillRect/>
          </a:stretch>
        </p:blipFill>
        <p:spPr>
          <a:xfrm>
            <a:off x="5514060" y="304796"/>
            <a:ext cx="4488487" cy="3169923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12" descr="https://sun9-58.userapi.com/c857428/v857428158/20088c/XWNOM8m7h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687" y="87087"/>
            <a:ext cx="5915893" cy="7358743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10" descr="http://xn--80aaa5afbcbqqksdff.xn--p1ai/foto/5445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4065" y="3784665"/>
            <a:ext cx="3605259" cy="3391198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AF8C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a499.ru/_bl/19/46804554.jpg"/>
          <p:cNvPicPr>
            <a:picLocks noChangeAspect="1"/>
          </p:cNvPicPr>
          <p:nvPr/>
        </p:nvPicPr>
        <p:blipFill>
          <a:blip r:embed="rId2"/>
          <a:srcRect t="4388" b="7314"/>
          <a:stretch>
            <a:fillRect/>
          </a:stretch>
        </p:blipFill>
        <p:spPr>
          <a:xfrm>
            <a:off x="138549" y="129927"/>
            <a:ext cx="9833731" cy="7323813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</Words>
  <Application>Microsoft Office PowerPoint</Application>
  <PresentationFormat>Широкоэкранный</PresentationFormat>
  <Paragraphs>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Andale Sans UI</vt:lpstr>
      <vt:lpstr>Arial</vt:lpstr>
      <vt:lpstr>Calibri</vt:lpstr>
      <vt:lpstr>Tahoma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2009-04-16T11:32:32Z</dcterms:created>
  <dcterms:modified xsi:type="dcterms:W3CDTF">2021-05-28T06:28:00Z</dcterms:modified>
</cp:coreProperties>
</file>