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i?id=2a0000018acb720daad4baf8511e6910d3ba-1385197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" t="8408" r="3151" b="9003"/>
          <a:stretch/>
        </p:blipFill>
        <p:spPr bwMode="auto">
          <a:xfrm>
            <a:off x="323528" y="2865329"/>
            <a:ext cx="3895934" cy="193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2a0000018acf3a1a57c35eeb7c14f31ac947-1524622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8" b="7853"/>
          <a:stretch/>
        </p:blipFill>
        <p:spPr bwMode="auto">
          <a:xfrm>
            <a:off x="3612117" y="123226"/>
            <a:ext cx="4132605" cy="22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vatars.mds.yandex.net/i?id=2a0000018ad0f51d054fb6f2186cf146cb72-1748490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" t="8054" r="3762" b="7959"/>
          <a:stretch/>
        </p:blipFill>
        <p:spPr bwMode="auto">
          <a:xfrm>
            <a:off x="4587796" y="2309674"/>
            <a:ext cx="4151237" cy="211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avatars.mds.yandex.net/i?id=2a0000018acd9b704e78a1a2baa00dcfff4d-1618197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" t="8381" r="3404" b="7627"/>
          <a:stretch/>
        </p:blipFill>
        <p:spPr bwMode="auto">
          <a:xfrm>
            <a:off x="387318" y="4874006"/>
            <a:ext cx="3768353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avatars.mds.yandex.net/i?id=2a0000018acda7b6fa53720a13e9b6a91b2e-1587116-fast-image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2" b="5970"/>
          <a:stretch/>
        </p:blipFill>
        <p:spPr bwMode="auto">
          <a:xfrm>
            <a:off x="179512" y="89049"/>
            <a:ext cx="3332537" cy="276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avatars.mds.yandex.net/i?id=2a0000018acb71fca6560a13894fda5472de-761811-fast-images&amp;n=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1" t="7765" r="2616" b="8246"/>
          <a:stretch/>
        </p:blipFill>
        <p:spPr bwMode="auto">
          <a:xfrm>
            <a:off x="4378361" y="4498130"/>
            <a:ext cx="457010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КОД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957" y="103319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 descr="ЛОГОТИП и КОД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6" t="31232" r="15051" b="30952"/>
          <a:stretch>
            <a:fillRect/>
          </a:stretch>
        </p:blipFill>
        <p:spPr bwMode="auto">
          <a:xfrm>
            <a:off x="8015019" y="894732"/>
            <a:ext cx="933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i?id=2a0000018acf70a4e1c718d537afb648e111-1678092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" t="1063" r="2671" b="7947"/>
          <a:stretch/>
        </p:blipFill>
        <p:spPr bwMode="auto">
          <a:xfrm>
            <a:off x="107504" y="145394"/>
            <a:ext cx="4320000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vatars.mds.yandex.net/i?id=2a0000018ac9c0edcbfcf395498a82de7e30-1370901-fast-image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962" y="2641584"/>
            <a:ext cx="5982038" cy="421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avatars.mds.yandex.net/i?id=2a0000018acbc44712779d04291a735eb4a7-1735627-fast-image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3" y="3069603"/>
            <a:ext cx="2807668" cy="280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vatars.mds.yandex.net/i?id=2a0000018ad0d0ad375f453458f27f238268-1344766-fast-image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6917"/>
            <a:ext cx="3856844" cy="250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95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2a0000018ad04cf4774073a87a60bcac48fc-1221853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50403"/>
            <a:ext cx="2727553" cy="272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avatars.mds.yandex.net/i?id=2a0000018ad1117d57a76ca192b473830d63-1697675-fast-image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154" y="150403"/>
            <a:ext cx="2784607" cy="278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avatars.mds.yandex.net/i?id=2a0000018ad065040f16e7141e09dbd1a789-1525741-fast-image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28" y="150403"/>
            <a:ext cx="2841257" cy="284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avatars.mds.yandex.net/i?id=2a0000018ad13b414ea521d4e274ca07a56d-221589-fast-image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011990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avatars.mds.yandex.net/i?id=2a0000018ad120b18e03b3787682b0dfea4b-904041-fast-images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130" y="3011990"/>
            <a:ext cx="5697262" cy="368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73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i?id=2a0000018ad10fbe5f1fb281e1af166aaf8d-1385197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9" y="188640"/>
            <a:ext cx="8935767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28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avatars.mds.yandex.net/i?id=2742ef6acd14acabc44e44af31779a7e-4078231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49" y="51161"/>
            <a:ext cx="7784632" cy="38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avatars.mds.yandex.net/i?id=be7e6395202af84c5fe60f643d879e966086464f-4884345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" t="3202" r="3457" b="9729"/>
          <a:stretch/>
        </p:blipFill>
        <p:spPr bwMode="auto">
          <a:xfrm>
            <a:off x="187304" y="3959999"/>
            <a:ext cx="5083741" cy="26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avatars.mds.yandex.net/i?id=984b7fa0263b1d8fb9ddf99a22af603d8b3d794b-10121710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7" b="8775"/>
          <a:stretch/>
        </p:blipFill>
        <p:spPr bwMode="auto">
          <a:xfrm>
            <a:off x="5580112" y="3959999"/>
            <a:ext cx="3168352" cy="269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749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2023-09-26T12:53:49Z</dcterms:created>
  <dcterms:modified xsi:type="dcterms:W3CDTF">2023-09-26T13:50:31Z</dcterms:modified>
</cp:coreProperties>
</file>