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Флешки\Все флешки\Флешка 2023 г\КОД и ЛОГОТИП\ЛОГОТИП и КОД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1231" r="15051" b="30952"/>
          <a:stretch/>
        </p:blipFill>
        <p:spPr bwMode="auto">
          <a:xfrm>
            <a:off x="7412316" y="93924"/>
            <a:ext cx="1618952" cy="102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avatars.mds.yandex.net/i?id=8fae88205de6ea01575b5678d3e2966e3431d771-6947142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557"/>
            <a:ext cx="3408313" cy="211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07cf64618e7730f29132dbca6f2751f08c8402ae-9843420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3" y="3068960"/>
            <a:ext cx="448049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i?id=ac51c2d92dc2eaca2ff8b0a47a375d00e55e8ad9-10681994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 t="4425" r="3271" b="6991"/>
          <a:stretch/>
        </p:blipFill>
        <p:spPr bwMode="auto">
          <a:xfrm>
            <a:off x="4595426" y="2780928"/>
            <a:ext cx="443584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avatars.mds.yandex.net/i?id=c110f1c367e804898173c3e75147218af5cc4b31-5502347-images-thumb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t="32363" r="9653" b="17179"/>
          <a:stretch/>
        </p:blipFill>
        <p:spPr bwMode="auto">
          <a:xfrm>
            <a:off x="3346467" y="627322"/>
            <a:ext cx="3524083" cy="215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Флешки\Все флешки\Флешка 2023 г\КОД и ЛОГОТИП\КОД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53" y="0"/>
            <a:ext cx="1088792" cy="108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d208050452ee3209da6a2ff7674abd4c2e5ebf7d-849744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" y="14748"/>
            <a:ext cx="4710395" cy="471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i?id=a59a7410d7b3db9073d7169dd88b0e382a6bac1c-8961610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8" b="7379"/>
          <a:stretch/>
        </p:blipFill>
        <p:spPr bwMode="auto">
          <a:xfrm>
            <a:off x="3558719" y="3316758"/>
            <a:ext cx="5585281" cy="34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c95065c07bb01de0f8338f485114bfd40319d7b-8988469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519" r="4425" b="7718"/>
          <a:stretch/>
        </p:blipFill>
        <p:spPr bwMode="auto">
          <a:xfrm>
            <a:off x="4683285" y="29038"/>
            <a:ext cx="4238619" cy="328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vatars.mds.yandex.net/i?id=b9bb92123b03c36c4fbd72686326f59d-5760374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t="7967" r="4711" b="9354"/>
          <a:stretch/>
        </p:blipFill>
        <p:spPr bwMode="auto">
          <a:xfrm>
            <a:off x="683568" y="4509120"/>
            <a:ext cx="2381594" cy="225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3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85a9fd01a3a287ae7c986d6a4ab9568d569c26f6-837131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" y="44075"/>
            <a:ext cx="8913842" cy="668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18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b5daf0ae950b0d2f83ef439695008ece5b0ec56d-974111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42" y="92724"/>
            <a:ext cx="4344386" cy="434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avatars.mds.yandex.net/i?id=d4756bc4ee4f881bb445590417d1a14120c8a2b9-8565700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5" y="92724"/>
            <a:ext cx="4344387" cy="434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vatars.mds.yandex.net/i?id=3c12460ac788e3280524c34d95dc52225cedbe6f-4236407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7"/>
            <a:ext cx="261625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avatars.mds.yandex.net/i?id=1114b68624bd3f6e8022ce07dd64879959728e22-7458047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9" t="13875" r="19292" b="23528"/>
          <a:stretch/>
        </p:blipFill>
        <p:spPr bwMode="auto">
          <a:xfrm>
            <a:off x="3059832" y="4615053"/>
            <a:ext cx="216024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s://avatars.mds.yandex.net/i?id=1b18ae55054bccab68db7b8c07b06e9f694c29b1-10652863-images-thumb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7"/>
            <a:ext cx="3546795" cy="196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8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2023-07-11T10:20:58Z</dcterms:created>
  <dcterms:modified xsi:type="dcterms:W3CDTF">2023-09-26T14:49:25Z</dcterms:modified>
</cp:coreProperties>
</file>