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лешки\Все флешки\Флешка 2023 г\Все отчёты\ОТЧЁТЫ за ЦЗ в infozrav\Акц. Кардиодесант\IMG-20230927-WA0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" y="348969"/>
            <a:ext cx="20002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Флешки\Все флешки\Флешка 2023 г\Все отчёты\ОТЧЁТЫ за ЦЗ в infozrav\Акц. Кардиодесант\IMG-20230927-WA00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625" y="392801"/>
            <a:ext cx="2000249" cy="285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Флешки\Все флешки\Флешка 2023 г\Все отчёты\ОТЧЁТЫ за ЦЗ в infozrav\Акц. Кардиодесант\IMG-20230927-WA00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149" y="369574"/>
            <a:ext cx="2160239" cy="288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Флешки\Все флешки\Флешка 2023 г\Все отчёты\ОТЧЁТЫ за ЦЗ в infozrav\Акц. Кардиодесант\IMG-20230927-WA00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" y="3281295"/>
            <a:ext cx="2418270" cy="3224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Флешки\Все флешки\Флешка 2023 г\Все отчёты\ОТЧЁТЫ за ЦЗ в infozrav\Акц. Кардиодесант\IMG-20230927-WA000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90726"/>
            <a:ext cx="2422531" cy="323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Флешки\Все флешки\Флешка 2023 г\Все отчёты\ОТЧЁТЫ за ЦЗ в infozrav\Акц. Кардиодесант\IMG-20230927-WA000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630" y="403070"/>
            <a:ext cx="2240742" cy="298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User\Desktop\Флешки\Все флешки\Флешка 2023 г\Все отчёты\ОТЧЁТЫ за ЦЗ в infozrav\Акц. Кардиодесант\IMG-20230927-WA001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681597"/>
            <a:ext cx="3531063" cy="264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7700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2023-09-28T09:24:44Z</dcterms:created>
  <dcterms:modified xsi:type="dcterms:W3CDTF">2023-09-28T09:36:50Z</dcterms:modified>
</cp:coreProperties>
</file>