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1dp.by/images/molary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b="55734"/>
          <a:stretch/>
        </p:blipFill>
        <p:spPr bwMode="auto">
          <a:xfrm>
            <a:off x="109706" y="116632"/>
            <a:ext cx="90052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5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1dp.by/images/molary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3" b="1749"/>
          <a:stretch/>
        </p:blipFill>
        <p:spPr bwMode="auto">
          <a:xfrm>
            <a:off x="337341" y="260648"/>
            <a:ext cx="8590654" cy="63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5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vokib.zdrav36.ru/images/uploads/16191628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" b="43441"/>
          <a:stretch/>
        </p:blipFill>
        <p:spPr bwMode="auto">
          <a:xfrm>
            <a:off x="310139" y="188640"/>
            <a:ext cx="858134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7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vokib.zdrav36.ru/images/uploads/16191628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2" b="5341"/>
          <a:stretch/>
        </p:blipFill>
        <p:spPr bwMode="auto">
          <a:xfrm>
            <a:off x="251519" y="116632"/>
            <a:ext cx="873070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5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zhcgb.by/images/news/4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9" b="3124"/>
          <a:stretch/>
        </p:blipFill>
        <p:spPr bwMode="auto">
          <a:xfrm>
            <a:off x="84611" y="260648"/>
            <a:ext cx="890781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70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2022-04-28T13:15:57Z</dcterms:created>
  <dcterms:modified xsi:type="dcterms:W3CDTF">2022-04-28T13:55:57Z</dcterms:modified>
</cp:coreProperties>
</file>