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4" r:id="rId5"/>
    <p:sldId id="265" r:id="rId6"/>
    <p:sldId id="266" r:id="rId7"/>
    <p:sldId id="260" r:id="rId8"/>
    <p:sldId id="267" r:id="rId9"/>
    <p:sldId id="268" r:id="rId10"/>
    <p:sldId id="270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2a000001872003b4380762861dacb9ff9e67-221348-fast-image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" t="2034" r="3242" b="2832"/>
          <a:stretch/>
        </p:blipFill>
        <p:spPr bwMode="auto">
          <a:xfrm>
            <a:off x="4922488" y="3140968"/>
            <a:ext cx="4077560" cy="360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vatars.mds.yandex.net/i?id=8243ab11829ae8ad090cf6d29ec5c9ad2b6ec653-8331517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11859" r="4388" b="9009"/>
          <a:stretch/>
        </p:blipFill>
        <p:spPr bwMode="auto">
          <a:xfrm>
            <a:off x="5307866" y="476672"/>
            <a:ext cx="3481136" cy="235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avatars.mds.yandex.net/i?id=ea9bfa9868e26b57b3ac428fb5e13d9c-3700279-images-thumbs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999" r="18138" b="8388"/>
          <a:stretch/>
        </p:blipFill>
        <p:spPr bwMode="auto">
          <a:xfrm>
            <a:off x="107504" y="2600297"/>
            <a:ext cx="4608512" cy="409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avatars.mds.yandex.net/i?id=2a0000018725f99b1e5d6979e39d4a8c3bd3-1525741-fast-images&amp;n=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3" b="9956"/>
          <a:stretch/>
        </p:blipFill>
        <p:spPr bwMode="auto">
          <a:xfrm>
            <a:off x="721643" y="-31889"/>
            <a:ext cx="3524250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66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avatars.mds.yandex.net/i?id=8380bb355042b00c5f1a2c1e16cd9de40362744f-5221982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" b="-222"/>
          <a:stretch/>
        </p:blipFill>
        <p:spPr bwMode="auto">
          <a:xfrm>
            <a:off x="132755" y="116632"/>
            <a:ext cx="8759725" cy="665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312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s://avatars.mds.yandex.net/i?id=a6d8fde21e91baf67ab2d99f8b3e9d4379210d94-9112075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3309" r="5895" b="12176"/>
          <a:stretch/>
        </p:blipFill>
        <p:spPr bwMode="auto">
          <a:xfrm>
            <a:off x="117953" y="548680"/>
            <a:ext cx="6048000" cy="417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s://avatars.mds.yandex.net/i?id=64df51e812ed0bba91836106cdc71ed423f6652a-9147982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991" y="103762"/>
            <a:ext cx="3187996" cy="238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s://avatars.mds.yandex.net/i?id=2a0000018726c6736f3a4f3948bfda397b5c-1608685-fast-image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73016"/>
            <a:ext cx="5049059" cy="314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avatars.mds.yandex.net/i?id=5f98b0cae2ec4c0358472eac22afb206221a3f37-7552730-images-thumbs&amp;n=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3" t="15534" r="15789" b="18827"/>
          <a:stretch/>
        </p:blipFill>
        <p:spPr bwMode="auto">
          <a:xfrm>
            <a:off x="539552" y="4810591"/>
            <a:ext cx="2952328" cy="194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538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s://avatars.mds.yandex.net/i?id=7a4d2b75af2132fca830da7ac5204f9459af967e-9152477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4" t="7982" r="2036" b="17608"/>
          <a:stretch/>
        </p:blipFill>
        <p:spPr bwMode="auto">
          <a:xfrm>
            <a:off x="251520" y="323730"/>
            <a:ext cx="4285641" cy="303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avatars.mds.yandex.net/i?id=1a5f5cfc435ae14a4b4bdeb2bef10786e3cddaab-8497133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010"/>
            <a:ext cx="4067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avatars.mds.yandex.net/i?id=a6c620e087d14ecfc1516ab2a14b1b94337bb53a-8497019-images-thumbs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" t="3250" r="4393" b="11711"/>
          <a:stretch/>
        </p:blipFill>
        <p:spPr bwMode="auto">
          <a:xfrm>
            <a:off x="209274" y="3557172"/>
            <a:ext cx="4362726" cy="302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avatars.mds.yandex.net/i?id=0b81ebddb4fd3a47f3fa5d35d14448e558a09460-8485406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90865"/>
            <a:ext cx="4067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33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avatars.mds.yandex.net/i?id=2a0000018721e77df34d45df1ad1b775838f-1527923-fast-image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73016"/>
            <a:ext cx="4067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avatars.mds.yandex.net/i?id=069c4777e3f6ce24ad3207926ca5b70b582f1507-7761368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4" y="3573016"/>
            <a:ext cx="4067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avatars.mds.yandex.net/i?id=235d8bf1ede0431e1128abd47b3f3f7a7455e518-7755287-images-thumbs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" t="9125" r="860" b="-783"/>
          <a:stretch/>
        </p:blipFill>
        <p:spPr bwMode="auto">
          <a:xfrm>
            <a:off x="179512" y="188640"/>
            <a:ext cx="409136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vatars.mds.yandex.net/i?id=35391e2ffe37bcaabf978821db277dd6abfb6d94-8280929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876" y="180988"/>
            <a:ext cx="4636918" cy="288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24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avatars.mds.yandex.net/i?id=63db1b6167e0f4f46c1ed597096c0807c54c9031-455967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60649"/>
            <a:ext cx="4516023" cy="33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avatars.mds.yandex.net/i?id=1cb298ac10f887c428d7eb5fab79d60f1856d239-8496372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8863"/>
            <a:ext cx="4067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avatars.mds.yandex.net/i?id=c8d394ed339f40d8c6782e78681073fe0463abe8-8000127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317" y="3645024"/>
            <a:ext cx="4067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avatars.mds.yandex.net/i?id=864f059e5a45b2fab5826478d3c9eb9bea361698-7025550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809999"/>
            <a:ext cx="4067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67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avatars.mds.yandex.net/i?id=767c5e41c0e0a971e971629103ef181fc3944cd1-7761117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" t="1797" r="-120" b="2296"/>
          <a:stretch/>
        </p:blipFill>
        <p:spPr bwMode="auto">
          <a:xfrm>
            <a:off x="179512" y="171398"/>
            <a:ext cx="4572000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avatars.mds.yandex.net/i?id=5ecf776d34318351fe2d5e2eb0f8ea77bfe8a277-9242319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" r="1572"/>
          <a:stretch/>
        </p:blipFill>
        <p:spPr bwMode="auto">
          <a:xfrm>
            <a:off x="5004048" y="186104"/>
            <a:ext cx="396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avatars.mds.yandex.net/i?id=76e11e921bf6d9049dfa0db8672d48e39105c972-6441855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460" y="3429000"/>
            <a:ext cx="4067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s://avatars.mds.yandex.net/i?id=9ae4116303cc02d4827992885f3da74c2d9232ce-6467253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24" y="3793670"/>
            <a:ext cx="4067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34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avatars.mds.yandex.net/i?id=4ca2c2678c636327408995fc697e8ee1dfc7e16d-918122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427984" cy="331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avatars.mds.yandex.net/i?id=3f2b67378aa2e7af0e8a29d2ad089abb426de249-8259514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8640"/>
            <a:ext cx="45720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avatars.mds.yandex.net/i?id=07d09447cfd51d6927f778918bab9cc01f51ae8b-8181605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793" y="3356992"/>
            <a:ext cx="4067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avatars.mds.yandex.net/i?id=00b1ba207f3d2ef4700b080e7187bbe545e593e1-7570549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93" y="3645024"/>
            <a:ext cx="4067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31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s://avatars.mds.yandex.net/i?id=d1b4d9c41bd81db20e4576a394cb3aec82414573-5693613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" r="4405" b="5794"/>
          <a:stretch/>
        </p:blipFill>
        <p:spPr bwMode="auto">
          <a:xfrm>
            <a:off x="259431" y="188638"/>
            <a:ext cx="4220309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avatars.mds.yandex.net/i?id=381ece953c52d73ac126f6aa9626b83fde801aa0-8000127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3" y="3524673"/>
            <a:ext cx="4355207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avatars.mds.yandex.net/i?id=2feb7668b33d90aca8151a9dfb71b27a62bdd06d-9222271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553" y="332656"/>
            <a:ext cx="418955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vatars.mds.yandex.net/i?id=0931006374de384bbcb19298dca0ed1c5780862c-7754520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542" y="3731323"/>
            <a:ext cx="4401565" cy="178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68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avatars.mds.yandex.net/i?id=a63b616d84d5ec6e5cf8c63f62b6de7525ce2ac5-701237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16632"/>
            <a:ext cx="8808914" cy="645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743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vatars.mds.yandex.net/i?id=7f1c51607a45ffca1d469e03c14d0e7aa40939e0-699862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561392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avatars.mds.yandex.net/i?id=935f2879c6de6310a0b18a40a5cb2e48204cc90a-8487335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2" t="6790" r="3522" b="3447"/>
          <a:stretch/>
        </p:blipFill>
        <p:spPr bwMode="auto">
          <a:xfrm>
            <a:off x="158821" y="3707999"/>
            <a:ext cx="4067984" cy="297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avatars.mds.yandex.net/i?id=1f56f580d4887cd64bfdbd7a31d6ef186c4f3bb2-8246369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3501008"/>
            <a:ext cx="34861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s://avatars.mds.yandex.net/i?id=be442954582208af349fff4812139b47510ba8bf-8229244-images-thumbs&amp;n=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" t="6630" r="1149" b="3607"/>
          <a:stretch/>
        </p:blipFill>
        <p:spPr bwMode="auto">
          <a:xfrm>
            <a:off x="5760167" y="404664"/>
            <a:ext cx="324415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53093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103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Georgia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2023-03-28T13:09:17Z</dcterms:created>
  <dcterms:modified xsi:type="dcterms:W3CDTF">2023-03-30T10:12:54Z</dcterms:modified>
</cp:coreProperties>
</file>