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8" r:id="rId3"/>
    <p:sldId id="287" r:id="rId4"/>
    <p:sldId id="264" r:id="rId5"/>
    <p:sldId id="295" r:id="rId6"/>
    <p:sldId id="296" r:id="rId7"/>
    <p:sldId id="286" r:id="rId8"/>
    <p:sldId id="280" r:id="rId9"/>
    <p:sldId id="293" r:id="rId10"/>
    <p:sldId id="292" r:id="rId11"/>
    <p:sldId id="285" r:id="rId12"/>
    <p:sldId id="289" r:id="rId13"/>
    <p:sldId id="294" r:id="rId14"/>
    <p:sldId id="269" r:id="rId15"/>
    <p:sldId id="263" r:id="rId16"/>
    <p:sldId id="268" r:id="rId17"/>
    <p:sldId id="288" r:id="rId18"/>
    <p:sldId id="276" r:id="rId19"/>
    <p:sldId id="270" r:id="rId20"/>
    <p:sldId id="260" r:id="rId21"/>
    <p:sldId id="261" r:id="rId22"/>
    <p:sldId id="271" r:id="rId23"/>
    <p:sldId id="273" r:id="rId24"/>
    <p:sldId id="277" r:id="rId25"/>
    <p:sldId id="281" r:id="rId26"/>
    <p:sldId id="274" r:id="rId27"/>
    <p:sldId id="279" r:id="rId28"/>
    <p:sldId id="256" r:id="rId29"/>
    <p:sldId id="266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03" autoAdjust="0"/>
    <p:restoredTop sz="94660"/>
  </p:normalViewPr>
  <p:slideViewPr>
    <p:cSldViewPr snapToGrid="0">
      <p:cViewPr>
        <p:scale>
          <a:sx n="120" d="100"/>
          <a:sy n="120" d="100"/>
        </p:scale>
        <p:origin x="42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E71C-FECC-4895-8AE7-C964722C61FB}" type="datetimeFigureOut">
              <a:rPr lang="ru-RU" smtClean="0"/>
              <a:t>06.08.2020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4DE52-5420-4E45-BC58-AFE866090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6895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E71C-FECC-4895-8AE7-C964722C61FB}" type="datetimeFigureOut">
              <a:rPr lang="ru-RU" smtClean="0"/>
              <a:t>06.08.2020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4DE52-5420-4E45-BC58-AFE866090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187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E71C-FECC-4895-8AE7-C964722C61FB}" type="datetimeFigureOut">
              <a:rPr lang="ru-RU" smtClean="0"/>
              <a:t>06.08.2020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4DE52-5420-4E45-BC58-AFE866090AA1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391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E71C-FECC-4895-8AE7-C964722C61FB}" type="datetimeFigureOut">
              <a:rPr lang="ru-RU" smtClean="0"/>
              <a:t>06.08.2020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4DE52-5420-4E45-BC58-AFE866090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073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E71C-FECC-4895-8AE7-C964722C61FB}" type="datetimeFigureOut">
              <a:rPr lang="ru-RU" smtClean="0"/>
              <a:t>06.08.2020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4DE52-5420-4E45-BC58-AFE866090AA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175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E71C-FECC-4895-8AE7-C964722C61FB}" type="datetimeFigureOut">
              <a:rPr lang="ru-RU" smtClean="0"/>
              <a:t>06.08.2020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4DE52-5420-4E45-BC58-AFE866090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03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E71C-FECC-4895-8AE7-C964722C61FB}" type="datetimeFigureOut">
              <a:rPr lang="ru-RU" smtClean="0"/>
              <a:t>06.08.2020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4DE52-5420-4E45-BC58-AFE866090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805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E71C-FECC-4895-8AE7-C964722C61FB}" type="datetimeFigureOut">
              <a:rPr lang="ru-RU" smtClean="0"/>
              <a:t>06.08.2020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4DE52-5420-4E45-BC58-AFE866090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8860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E71C-FECC-4895-8AE7-C964722C61FB}" type="datetimeFigureOut">
              <a:rPr lang="ru-RU" smtClean="0"/>
              <a:t>06.08.2020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4DE52-5420-4E45-BC58-AFE866090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009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E71C-FECC-4895-8AE7-C964722C61FB}" type="datetimeFigureOut">
              <a:rPr lang="ru-RU" smtClean="0"/>
              <a:t>06.08.2020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4DE52-5420-4E45-BC58-AFE866090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741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E71C-FECC-4895-8AE7-C964722C61FB}" type="datetimeFigureOut">
              <a:rPr lang="ru-RU" smtClean="0"/>
              <a:t>06.08.2020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4DE52-5420-4E45-BC58-AFE866090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205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E71C-FECC-4895-8AE7-C964722C61FB}" type="datetimeFigureOut">
              <a:rPr lang="ru-RU" smtClean="0"/>
              <a:t>06.08.2020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4DE52-5420-4E45-BC58-AFE866090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389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E71C-FECC-4895-8AE7-C964722C61FB}" type="datetimeFigureOut">
              <a:rPr lang="ru-RU" smtClean="0"/>
              <a:t>06.08.2020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4DE52-5420-4E45-BC58-AFE866090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99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E71C-FECC-4895-8AE7-C964722C61FB}" type="datetimeFigureOut">
              <a:rPr lang="ru-RU" smtClean="0"/>
              <a:t>06.08.2020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4DE52-5420-4E45-BC58-AFE866090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861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E71C-FECC-4895-8AE7-C964722C61FB}" type="datetimeFigureOut">
              <a:rPr lang="ru-RU" smtClean="0"/>
              <a:t>06.08.2020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4DE52-5420-4E45-BC58-AFE866090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65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5E71C-FECC-4895-8AE7-C964722C61FB}" type="datetimeFigureOut">
              <a:rPr lang="ru-RU" smtClean="0"/>
              <a:t>06.08.2020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4DE52-5420-4E45-BC58-AFE866090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1953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5E71C-FECC-4895-8AE7-C964722C61FB}" type="datetimeFigureOut">
              <a:rPr lang="ru-RU" smtClean="0"/>
              <a:t>06.08.2020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3F4DE52-5420-4E45-BC58-AFE866090A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51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k-sgmu.ru/upload/medialibrary/32e/img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2" y="43654"/>
            <a:ext cx="3362038" cy="230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mages.myshared.ru/7/833296/slide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073" y="43654"/>
            <a:ext cx="5863432" cy="289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cloud.prezentacii.org/19/01/116688/images/screen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099" y="2346265"/>
            <a:ext cx="5863431" cy="439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i0.wp.com/images.myshared.ru/33/1325628/slide_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67" y="2346264"/>
            <a:ext cx="5863431" cy="439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547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sd.kopilkaurokov.ru/uploads/user_file_54699e1642a38/img_user_file_54699e1642a38_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1" b="181"/>
          <a:stretch/>
        </p:blipFill>
        <p:spPr bwMode="auto">
          <a:xfrm>
            <a:off x="3521681" y="144000"/>
            <a:ext cx="8565731" cy="642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ds03.infourok.ru/uploads/ex/0a07/0002dcae-5cca42c5/img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9" b="1491"/>
          <a:stretch/>
        </p:blipFill>
        <p:spPr bwMode="auto">
          <a:xfrm>
            <a:off x="107755" y="1346399"/>
            <a:ext cx="3492570" cy="362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539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cf.ppt-online.org/files1/slide/t/T6tFCldI4nO5BVJh0LAsrag9jMSfbpucWk3XNvx2DU/slid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89" y="109871"/>
            <a:ext cx="8797749" cy="658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002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med-zoj.ru/wp-content/uploads/2018/05/kak-povysit-immunitet-rebenku-3-goda-v-domashnih-usloviyah-bystro-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62" y="106863"/>
            <a:ext cx="8115059" cy="659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197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f.ppt-online.org/files/slide/r/riWSLxAl93uOzUKysIeTgXpVHwEaNoCmvRFfhZ/slide-5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73" t="9413" r="10073" b="9159"/>
          <a:stretch/>
        </p:blipFill>
        <p:spPr bwMode="auto">
          <a:xfrm>
            <a:off x="3169701" y="445273"/>
            <a:ext cx="8767858" cy="629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present5.com/presentation/-43174429_237385625/image-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9" y="64607"/>
            <a:ext cx="5541075" cy="4155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002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pbs.twimg.com/media/C86LpttXkAEqMY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85" y="96016"/>
            <a:ext cx="10491953" cy="660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217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oms44.ru/images/posters/healthy-lifesty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520" y="155135"/>
            <a:ext cx="9280087" cy="656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859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nadezhda.belzdrav.ru/%D0%9F%D1%80%D0%B0%D0%B2%D0%B8%D0%BB%D0%B0%20%D0%B7%D0%B4%D0%BE%D1%80%D0%BE%D0%B2%D0%BE%D0%B3%D0%BE%20%D1%81%D0%B5%D1%80%D0%B4%D1%86%D0%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37" y="114410"/>
            <a:ext cx="10494032" cy="661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698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i.mycdn.me/i?r=AzEPZsRbOZEKgBhR0XGMT1RkPrVb-1EuoFpnM4f5kplNJqaKTM5SRkZCeTgDn6uOy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73" y="252250"/>
            <a:ext cx="6304706" cy="660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://900igr.net/up/datas/110815/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52249"/>
            <a:ext cx="5374962" cy="64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128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mou54.chel-edu.ru/docs/zoj/f_brosh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7" y="126967"/>
            <a:ext cx="9414355" cy="665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075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yandex.ru/images/_crpd/Joli16192/c7d967sR1QL/HP7r7va5fUS7vBxjL_fmAz4Rx48T1LbKdWVX3M-AXeRZk69P6HOZRKRf5e78Eeme25HoRM8Ypspu0Klt_QIFW5k7OWgjavxAO7gN5DrgsRRsBRAaBVdkCXA3BZ1NwY_vl1t00zHtgBi4hnu8_cb8Ct1XP5TUV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029" y="84246"/>
            <a:ext cx="9138197" cy="661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7934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myslide.ru/documents_3/3f01c1206a4ac67fa8fa5005b6101661/img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4" b="8211"/>
          <a:stretch/>
        </p:blipFill>
        <p:spPr bwMode="auto">
          <a:xfrm>
            <a:off x="286688" y="109631"/>
            <a:ext cx="4509230" cy="29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ds03.infourok.ru/uploads/ex/005c/000111cb-3a8a49bd/img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34"/>
          <a:stretch/>
        </p:blipFill>
        <p:spPr bwMode="auto">
          <a:xfrm>
            <a:off x="6107347" y="3114501"/>
            <a:ext cx="5879759" cy="364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tkolledg.ucoz.ru/foto/img4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56" b="9505"/>
          <a:stretch/>
        </p:blipFill>
        <p:spPr bwMode="auto">
          <a:xfrm>
            <a:off x="6107346" y="0"/>
            <a:ext cx="5879759" cy="33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putivl.com.ua/presentations_images/6d723433d0e45a92fe68093f5ab67cb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49" y="3097586"/>
            <a:ext cx="4849856" cy="363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4178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pbs.twimg.com/media/DwKLrX-X4AA0ilJ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12" y="74783"/>
            <a:ext cx="9104587" cy="660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842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rkdb.ru/wp-content/uploads/2019/04/%D0%B7%D0%B4%D0%BE%D1%80%D0%BE%D0%B2%D1%8B%D0%B5-%D1%86%D0%B8%D1%84%D1%80%D1%8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251" y="249514"/>
            <a:ext cx="8265505" cy="639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ds04.infourok.ru/uploads/ex/0627/0001793e-c54e1272/img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9" y="249514"/>
            <a:ext cx="3929212" cy="2946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avatars.mds.yandex.net/get-pdb/931389/f8e26e59-01c9-4954-aaad-f3c2428586de/s1200?webp=fal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9" y="3726138"/>
            <a:ext cx="3665802" cy="274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637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fsd.kopilkaurokov.ru/up/html/2017/11/19/k_5a112f2092c4a/img_user_file_5a112f211985b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391" y="100834"/>
            <a:ext cx="6265330" cy="466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s://ds02.infourok.ru/uploads/ex/0e0b/0000351a-d14a35a9/img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562" y="155077"/>
            <a:ext cx="3215902" cy="241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s://ds05.infourok.ru/uploads/ex/0808/0008ba97-73c8cb0d/img2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72" y="2671638"/>
            <a:ext cx="5215653" cy="410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998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ds05.infourok.ru/uploads/ex/1288/000ad46f-61142342/img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687" y="47911"/>
            <a:ext cx="5233426" cy="294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pbs.twimg.com/media/D90qrOTXsAE86rb.jpg:lar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302" t="2943" r="34302" b="4697"/>
          <a:stretch/>
        </p:blipFill>
        <p:spPr bwMode="auto">
          <a:xfrm>
            <a:off x="-3339351" y="47911"/>
            <a:ext cx="10197841" cy="665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://900igr.net/up/datas/265720/0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490" y="2916464"/>
            <a:ext cx="5152383" cy="370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535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csznlr.ru/thumb/2/WrNxHtlJoBkOhg_UVdU83Q/r/d/zozh_dlya_pozhilogo_cheloveka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630" t="3982" r="33630" b="4129"/>
          <a:stretch/>
        </p:blipFill>
        <p:spPr bwMode="auto">
          <a:xfrm>
            <a:off x="224025" y="152400"/>
            <a:ext cx="9961596" cy="648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csznlr.ru/thumb/2/WrNxHtlJoBkOhg_UVdU83Q/r/d/zozh_dlya_pozhilogo_cheloveka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06" t="17577" r="-67006" b="28057"/>
          <a:stretch/>
        </p:blipFill>
        <p:spPr bwMode="auto">
          <a:xfrm>
            <a:off x="561975" y="528179"/>
            <a:ext cx="10140481" cy="398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452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mages.myshared.ru/25/1281325/slide_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27" b="4403"/>
          <a:stretch/>
        </p:blipFill>
        <p:spPr bwMode="auto">
          <a:xfrm>
            <a:off x="130322" y="82684"/>
            <a:ext cx="7160971" cy="525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myslide.ru/documents_4/6889da0fdf443c61b39846d420771b10/img2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842" t="3981" r="11842" b="1707"/>
          <a:stretch/>
        </p:blipFill>
        <p:spPr bwMode="auto">
          <a:xfrm>
            <a:off x="7492545" y="3704770"/>
            <a:ext cx="4560211" cy="298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gorodlip.ru/media/imgs2018/healt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0" y="86862"/>
            <a:ext cx="4724401" cy="354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ds02.infourok.ru/uploads/ex/07ab/0005c082-edc6c484/img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555556"/>
            <a:ext cx="4686300" cy="313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710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ds05.infourok.ru/uploads/ex/113f/000c0ba6-51aaf5ca/img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076" y="142873"/>
            <a:ext cx="7378702" cy="588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3.infourok.ru/uploads/ex/10b8/0003cdbf-cc7d1773/img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8" t="1699" r="-35118" b="-1699"/>
          <a:stretch/>
        </p:blipFill>
        <p:spPr bwMode="auto">
          <a:xfrm>
            <a:off x="101010" y="76199"/>
            <a:ext cx="6842962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6992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ds02.infourok.ru/uploads/ex/09a0/0000b967-bb30cdee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892" y="64288"/>
            <a:ext cx="5897083" cy="652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gbuz-crbkem.ucoz.com/kuren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6" t="1192" r="-49386" b="9449"/>
          <a:stretch/>
        </p:blipFill>
        <p:spPr bwMode="auto">
          <a:xfrm>
            <a:off x="371475" y="64288"/>
            <a:ext cx="11092013" cy="652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279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здоровье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20" y="166567"/>
            <a:ext cx="5717299" cy="349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4" name="Picture 4" descr="https://portal.iv-edu.ru/dep/mouofurmn/furmanovskiyrn_dulyapinskaya/photo/2019-2020%20Uchebnij%20god/ZASTAVKI/sekreti%20zdorovj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449" y="612250"/>
            <a:ext cx="5645137" cy="536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ds04.infourok.ru/uploads/ex/02b4/00093dfb-9c77a167/img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488" y="3659942"/>
            <a:ext cx="4127130" cy="3095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064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0" name="Picture 10" descr="https://mypresentation.ru/documents/bf23d86c18f11c3943cd6ecd333cae42/img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91" y="192798"/>
            <a:ext cx="5572236" cy="417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s://ds04.infourok.ru/uploads/ex/0cdf/0016f03e-59ac539b/img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789" y="1759990"/>
            <a:ext cx="6497639" cy="487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809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st03.kakprosto.ru/images/article/2018/12/21/343010_5c1d44c54062b5c1d44c54066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06" y="127668"/>
            <a:ext cx="9079790" cy="664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357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0" name="Picture 8" descr="http://900igr.net/up/datas/100026/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708" y="101872"/>
            <a:ext cx="5580992" cy="418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900igr.net/up/datas/261683/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204" y="3239607"/>
            <a:ext cx="4909450" cy="353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images.myshared.ru/6/747585/slide_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94" y="181385"/>
            <a:ext cx="3849742" cy="2887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pbs.twimg.com/media/EIM40A9XUAET_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0" y="2838616"/>
            <a:ext cx="5257525" cy="394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319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ds04.infourok.ru/uploads/ex/0719/00196f00-526a1ced/img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96" y="272532"/>
            <a:ext cx="3978703" cy="241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images.myshared.ru/4/286641/slide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477" y="272532"/>
            <a:ext cx="3727369" cy="27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900igr.net/up/datas/222892/0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124" y="143672"/>
            <a:ext cx="3797715" cy="284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s://cf.ppt-online.org/files/slide/d/d1IVLBmZynuFtrWkGExvoKTU5Pqb9cf8Qez4Yj/slide-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9" y="2940785"/>
            <a:ext cx="5022460" cy="376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ttps://cf.ppt-online.org/files/slide/d/d1IVLBmZynuFtrWkGExvoKTU5Pqb9cf8Qez4Yj/slide-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661" y="3004752"/>
            <a:ext cx="4851657" cy="3634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507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cf.ppt-online.org/files1/slide/j/jMpCi35saZAxQtrchNBGYHXEf8wlvynJU1qbPkVDz/slide-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8" r="-13298"/>
          <a:stretch/>
        </p:blipFill>
        <p:spPr bwMode="auto">
          <a:xfrm>
            <a:off x="111143" y="68804"/>
            <a:ext cx="6496983" cy="384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https://fsd.multiurok.ru/html/2017/10/30/s_59f73fe86a3d9/img1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8" b="13105"/>
          <a:stretch/>
        </p:blipFill>
        <p:spPr bwMode="auto">
          <a:xfrm>
            <a:off x="5406887" y="3104387"/>
            <a:ext cx="6719271" cy="364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767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http://mzdnr.ru/sites/default/files/news-pictures/osnovy_zoz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2907682"/>
            <a:ext cx="4925353" cy="382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fsd.videouroki.net/html/2017/01/19/v_5880dfae5aee5/img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95251"/>
            <a:ext cx="4787900" cy="274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gp4surgut.ru/ckfinder/userfiles/images/news02042020-1-1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68" y="95251"/>
            <a:ext cx="6982482" cy="663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001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3.uzl-school.ru/upload/meropri/0a9bb58c31bf2db9a61952390115955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38" y="91594"/>
            <a:ext cx="10253918" cy="657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010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andrologmed.ru/wp-content/uploads/b/4/0/b40aeedca8df06ab56def49a940512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11" y="211438"/>
            <a:ext cx="8574956" cy="643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925465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456</TotalTime>
  <Words>0</Words>
  <Application>Microsoft Office PowerPoint</Application>
  <PresentationFormat>Широкоэкранный</PresentationFormat>
  <Paragraphs>0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Trebuchet MS</vt:lpstr>
      <vt:lpstr>Wingdings 3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60</cp:revision>
  <dcterms:created xsi:type="dcterms:W3CDTF">2020-07-24T10:39:29Z</dcterms:created>
  <dcterms:modified xsi:type="dcterms:W3CDTF">2020-08-06T10:58:08Z</dcterms:modified>
</cp:coreProperties>
</file>