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vatars.mds.yandex.net/i?id=2a000001859ad4dc9a17eeac7fb63bdb20c4-221348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5" b="729"/>
          <a:stretch/>
        </p:blipFill>
        <p:spPr bwMode="auto">
          <a:xfrm>
            <a:off x="323528" y="4187094"/>
            <a:ext cx="2831976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.mds.yandex.net/i?id=2a000001859ad4a97afd0176a59832f25de3-925593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9" t="4766" r="1952" b="2436"/>
          <a:stretch/>
        </p:blipFill>
        <p:spPr bwMode="auto">
          <a:xfrm>
            <a:off x="6423869" y="4177733"/>
            <a:ext cx="237600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avatars.mds.yandex.net/i?id=2a0000018599d4bce7e29fe738274a6d9184-1369728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" b="22335"/>
          <a:stretch/>
        </p:blipFill>
        <p:spPr bwMode="auto">
          <a:xfrm>
            <a:off x="323528" y="160604"/>
            <a:ext cx="2246394" cy="125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avatars.mds.yandex.net/i?id=2a000001859ad4b4c2fc7b48fde5181dba4f-1595608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2" b="1872"/>
          <a:stretch/>
        </p:blipFill>
        <p:spPr bwMode="auto">
          <a:xfrm>
            <a:off x="5751869" y="1289408"/>
            <a:ext cx="3048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avatars.mds.yandex.net/i?id=ab5bfbeb9fb45e6a1c0e126896a788cf476d1fcf-8339915-images-thumb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1" b="9607"/>
          <a:stretch/>
        </p:blipFill>
        <p:spPr bwMode="auto">
          <a:xfrm>
            <a:off x="683568" y="1519117"/>
            <a:ext cx="4256650" cy="261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avatars.mds.yandex.net/i?id=2a0000018596659c5b13dd8a72dfa7ed4091-1342810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3" b="6026"/>
          <a:stretch/>
        </p:blipFill>
        <p:spPr bwMode="auto">
          <a:xfrm>
            <a:off x="6804247" y="86436"/>
            <a:ext cx="2113785" cy="111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s://avatars.mds.yandex.net/i?id=2a000001859ad498a029360e03bd94e9fa9e-1005970-fast-images&amp;n=1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 t="5783" r="2297" b="6104"/>
          <a:stretch/>
        </p:blipFill>
        <p:spPr bwMode="auto">
          <a:xfrm>
            <a:off x="3491880" y="4230000"/>
            <a:ext cx="2628000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https://avatars.mds.yandex.net/i?id=2a00000185970d7ed311aa8bc683ac7689e3-1675189-fast-images&amp;n=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125" y="86436"/>
            <a:ext cx="2401027" cy="135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19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avatars.mds.yandex.net/i?id=2a000001859a7a6d38bcdcb8655de0a15c33-1325255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4" y="3533450"/>
            <a:ext cx="4847374" cy="32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avatars.mds.yandex.net/i?id=5bd6522fb7e2c52266294cc1633427dfc4752cec-8211189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410" y="3533449"/>
            <a:ext cx="4110968" cy="30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a3665049eb9678b329f89163d5142abe2ec3a694-8392048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94023"/>
            <a:ext cx="2589302" cy="179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avatars.mds.yandex.net/i?id=d204e13b713170e7fc4d4a3e11a6495cefa47e1f-7757016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87" y="76848"/>
            <a:ext cx="2808312" cy="15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avatars.mds.yandex.net/i?id=9767e0c2dd57bf59d5438bf672da9364b24fe2fe-4478399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5107"/>
            <a:ext cx="4320480" cy="323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26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vatars.mds.yandex.net/i?id=8fe8ed737321c9125ae2d4ced684bf10-407998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3" b="5250"/>
          <a:stretch/>
        </p:blipFill>
        <p:spPr bwMode="auto">
          <a:xfrm>
            <a:off x="467544" y="108000"/>
            <a:ext cx="3350043" cy="23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vatars.mds.yandex.net/i?id=d5ddaf18bc3418b5b9ccc77c0e430e6d-4033188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" b="5149"/>
          <a:stretch/>
        </p:blipFill>
        <p:spPr bwMode="auto">
          <a:xfrm>
            <a:off x="5148064" y="144000"/>
            <a:ext cx="3851151" cy="262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avatars.mds.yandex.net/i?id=acff6989f99a9dc495e145f54dd8ab2c5425ab70-7543982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1" t="5275" r="2549" b="15193"/>
          <a:stretch/>
        </p:blipFill>
        <p:spPr bwMode="auto">
          <a:xfrm>
            <a:off x="323999" y="2492896"/>
            <a:ext cx="4367593" cy="283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avatars.mds.yandex.net/i?id=5ca870cb6e8d2f5612f4f902d82b57a15f0a2eba-8496937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2" b="3088"/>
          <a:stretch/>
        </p:blipFill>
        <p:spPr bwMode="auto">
          <a:xfrm>
            <a:off x="4773618" y="2852936"/>
            <a:ext cx="40887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avatars.mds.yandex.net/i?id=0c0207c379ce9d5d80b217979858dd42-4944926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03661"/>
            <a:ext cx="4870582" cy="139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avatars.mds.yandex.net/i?id=e5a951da84508bd1006c40d2df9c125d2086ddb9-7736363-images-thumbs&amp;n=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13176"/>
            <a:ext cx="2305120" cy="172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Базовая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2023-01-10T13:05:33Z</dcterms:created>
  <dcterms:modified xsi:type="dcterms:W3CDTF">2023-01-10T14:40:27Z</dcterms:modified>
</cp:coreProperties>
</file>