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77" r:id="rId4"/>
    <p:sldId id="256" r:id="rId5"/>
    <p:sldId id="271" r:id="rId6"/>
    <p:sldId id="265" r:id="rId7"/>
    <p:sldId id="276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5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955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5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3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3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1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9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7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9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7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9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0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7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0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079B-282B-4801-8834-189848ED7BFA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C339AB-F27D-4BAF-BB6D-B5D83661F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6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0.wp.com/static1-repo.aif.ru/1/54/1039333/8ac672db7e05faa408e96cc8375b1b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03" y="143195"/>
            <a:ext cx="5858960" cy="34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vasar.ru/wp-content/uploads/2015/02/pitanie-dlya-glaz-e142332873263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836" y="2404241"/>
            <a:ext cx="5158320" cy="42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g11.postila.ru/data/c8/6d/50/f5/c86d50f5c180635402653b7a01d1bf95e70bdc78ffc78ee2b004fef7ee00df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03" y="3538493"/>
            <a:ext cx="4713266" cy="32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estnik.icdc.ru/images/icdc/2020/2020-08-07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5000"/>
                    </a14:imgEffect>
                    <a14:imgEffect>
                      <a14:brightnessContrast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28" y="209999"/>
            <a:ext cx="3059959" cy="20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7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zdrav.tatar.ru/vfdchelny/file/open/3033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396" y="101201"/>
            <a:ext cx="7252266" cy="659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38fbuz.ru/images/10produktov_polezn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96" y="101203"/>
            <a:ext cx="5981909" cy="675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7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zen_doc/1593343/pub_5d582baee6cb9b00ae0ac80d_5d6a5667e6cb9b00ad35527d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4498"/>
          <a:stretch/>
        </p:blipFill>
        <p:spPr bwMode="auto">
          <a:xfrm>
            <a:off x="831364" y="0"/>
            <a:ext cx="10998084" cy="667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7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lenyshka12-vostok.ru/wp-content/uploads/2019/04/cbdaa8a0575be6fdec5759fed5cd3b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7" b="3399"/>
          <a:stretch/>
        </p:blipFill>
        <p:spPr bwMode="auto">
          <a:xfrm>
            <a:off x="416939" y="95872"/>
            <a:ext cx="5231867" cy="341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divomix.com/uploads/15126977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" b="5987"/>
          <a:stretch/>
        </p:blipFill>
        <p:spPr bwMode="auto">
          <a:xfrm>
            <a:off x="5486400" y="95873"/>
            <a:ext cx="6471173" cy="476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fs00.infourok.ru/images/doc/243/241579/3/img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" b="20517"/>
          <a:stretch/>
        </p:blipFill>
        <p:spPr bwMode="auto">
          <a:xfrm>
            <a:off x="1155031" y="3506718"/>
            <a:ext cx="5871411" cy="325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0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roglazki.ru/wp-content/uploads/2019/05/s1200-8-e1559386016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7" y="211161"/>
            <a:ext cx="6447773" cy="647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liderpoint.org/images/referats/32b/(1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932" y="211161"/>
            <a:ext cx="5339491" cy="647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9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b16/0019fbb5-886ab4ff/hello_html_m5306db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0" y="115503"/>
            <a:ext cx="11756822" cy="665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3.infourok.ru/uploads/ex/0daf/00006f56-a758ede6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 bwMode="auto">
          <a:xfrm>
            <a:off x="128994" y="107270"/>
            <a:ext cx="5116774" cy="34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f.ppt-online.org/files/slide/q/QvYgptuadkDHbos8jCf3ZhMnP4UKRAOqEwN5XV/slide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68" y="107269"/>
            <a:ext cx="6804718" cy="65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f.ppt-online.org/files/slide/p/pnV3YhXTK6RHrOB0kA7GbdwfMUJ9ojx5glyPZa/slide-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5" b="15472"/>
          <a:stretch/>
        </p:blipFill>
        <p:spPr bwMode="auto">
          <a:xfrm>
            <a:off x="710157" y="3676851"/>
            <a:ext cx="4381608" cy="29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6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900igr.net/up/datas/178583/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" b="17965"/>
          <a:stretch/>
        </p:blipFill>
        <p:spPr bwMode="auto">
          <a:xfrm>
            <a:off x="1433654" y="3852000"/>
            <a:ext cx="398279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v.5biologiya.net:10/datas/biologija/Beregite-zrenie/0013-013-Gigiena-zrenij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12762"/>
          <a:stretch/>
        </p:blipFill>
        <p:spPr bwMode="auto">
          <a:xfrm>
            <a:off x="6218089" y="164407"/>
            <a:ext cx="5269479" cy="35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s05.infourok.ru/uploads/ex/047b/00013cfa-a70cc7e1/img1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65" b="15242"/>
          <a:stretch/>
        </p:blipFill>
        <p:spPr bwMode="auto">
          <a:xfrm>
            <a:off x="6583679" y="3312000"/>
            <a:ext cx="4263993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virusbol.ru/images/organ_zreniy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" b="8140"/>
          <a:stretch/>
        </p:blipFill>
        <p:spPr bwMode="auto">
          <a:xfrm>
            <a:off x="480754" y="216000"/>
            <a:ext cx="5097439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12135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2020-10-12T09:06:38Z</dcterms:created>
  <dcterms:modified xsi:type="dcterms:W3CDTF">2021-08-06T09:29:30Z</dcterms:modified>
</cp:coreProperties>
</file>